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63" r:id="rId4"/>
    <p:sldMasterId id="2147483791" r:id="rId5"/>
  </p:sldMasterIdLst>
  <p:notesMasterIdLst>
    <p:notesMasterId r:id="rId40"/>
  </p:notesMasterIdLst>
  <p:handoutMasterIdLst>
    <p:handoutMasterId r:id="rId41"/>
  </p:handoutMasterIdLst>
  <p:sldIdLst>
    <p:sldId id="984" r:id="rId6"/>
    <p:sldId id="994" r:id="rId7"/>
    <p:sldId id="971" r:id="rId8"/>
    <p:sldId id="1023" r:id="rId9"/>
    <p:sldId id="995" r:id="rId10"/>
    <p:sldId id="989" r:id="rId11"/>
    <p:sldId id="1000" r:id="rId12"/>
    <p:sldId id="990" r:id="rId13"/>
    <p:sldId id="1001" r:id="rId14"/>
    <p:sldId id="1002" r:id="rId15"/>
    <p:sldId id="1003" r:id="rId16"/>
    <p:sldId id="1004" r:id="rId17"/>
    <p:sldId id="1005" r:id="rId18"/>
    <p:sldId id="1012" r:id="rId19"/>
    <p:sldId id="1007" r:id="rId20"/>
    <p:sldId id="1011" r:id="rId21"/>
    <p:sldId id="1009" r:id="rId22"/>
    <p:sldId id="1014" r:id="rId23"/>
    <p:sldId id="991" r:id="rId24"/>
    <p:sldId id="1013" r:id="rId25"/>
    <p:sldId id="1015" r:id="rId26"/>
    <p:sldId id="1024" r:id="rId27"/>
    <p:sldId id="1025" r:id="rId28"/>
    <p:sldId id="998" r:id="rId29"/>
    <p:sldId id="1017" r:id="rId30"/>
    <p:sldId id="999" r:id="rId31"/>
    <p:sldId id="1018" r:id="rId32"/>
    <p:sldId id="1027" r:id="rId33"/>
    <p:sldId id="1020" r:id="rId34"/>
    <p:sldId id="1022" r:id="rId35"/>
    <p:sldId id="1026" r:id="rId36"/>
    <p:sldId id="1019" r:id="rId37"/>
    <p:sldId id="981" r:id="rId38"/>
    <p:sldId id="478" r:id="rId39"/>
  </p:sldIdLst>
  <p:sldSz cx="12192000" cy="6858000"/>
  <p:notesSz cx="6858000" cy="9144000"/>
  <p:embeddedFontLst>
    <p:embeddedFont>
      <p:font typeface="Bagoss Standard" panose="020B0604020202020204" charset="0"/>
      <p:regular r:id="rId42"/>
      <p:italic r:id="rId43"/>
    </p:embeddedFont>
    <p:embeddedFont>
      <p:font typeface="Bagoss Standard Light" panose="020B0604020202020204" charset="0"/>
      <p:regular r:id="rId44"/>
      <p:italic r:id="rId45"/>
    </p:embeddedFont>
    <p:embeddedFont>
      <p:font typeface="Verdana Pro" panose="020B0604030504040204" pitchFamily="34" charset="0"/>
      <p:regular r:id="rId46"/>
      <p:bold r:id="rId47"/>
      <p:italic r:id="rId48"/>
      <p:boldItalic r:id="rId49"/>
    </p:embeddedFont>
    <p:embeddedFont>
      <p:font typeface="Verdana Pro Semibold" panose="020B0704030504040204" pitchFamily="34" charset="0"/>
      <p:regular r:id="rId50"/>
      <p:bold r:id="rId51"/>
      <p:italic r:id="rId52"/>
      <p:boldItalic r:id="rId5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9AAB82C0-9EB4-4065-A869-4288F60FDF56}">
          <p14:sldIdLst>
            <p14:sldId id="984"/>
            <p14:sldId id="994"/>
            <p14:sldId id="971"/>
            <p14:sldId id="1023"/>
            <p14:sldId id="995"/>
            <p14:sldId id="989"/>
            <p14:sldId id="1000"/>
            <p14:sldId id="990"/>
            <p14:sldId id="1001"/>
            <p14:sldId id="1002"/>
            <p14:sldId id="1003"/>
            <p14:sldId id="1004"/>
            <p14:sldId id="1005"/>
            <p14:sldId id="1012"/>
            <p14:sldId id="1007"/>
            <p14:sldId id="1011"/>
            <p14:sldId id="1009"/>
            <p14:sldId id="1014"/>
            <p14:sldId id="991"/>
            <p14:sldId id="1013"/>
            <p14:sldId id="1015"/>
            <p14:sldId id="1024"/>
            <p14:sldId id="1025"/>
            <p14:sldId id="998"/>
            <p14:sldId id="1017"/>
            <p14:sldId id="999"/>
            <p14:sldId id="1018"/>
            <p14:sldId id="1027"/>
            <p14:sldId id="1020"/>
            <p14:sldId id="1022"/>
            <p14:sldId id="1026"/>
            <p14:sldId id="1019"/>
            <p14:sldId id="981"/>
          </p14:sldIdLst>
        </p14:section>
        <p14:section name="Toolbox" id="{83B4832B-440F-494B-A7B8-17018E51C4A1}">
          <p14:sldIdLst>
            <p14:sldId id="47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7EB44C-8EB1-0D3A-0B07-F398E768DE20}" name="Matthieu MONCOIFFET" initials="MM" userId="S::matthieu.moncoiffet@mprez.fr::5881eea6-655d-436e-b931-e0ad3b183c03" providerId="AD"/>
  <p188:author id="{0AAFA6EC-25BF-F384-D737-60176A1BB955}" name="João CARNEIRO" initials="JC" userId="S::joao.carneiro@mprez.fr::7f4256ec-ed7d-40ad-875b-095c871fdb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3050"/>
    <a:srgbClr val="F1F4F9"/>
    <a:srgbClr val="F2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6BA66-B799-4DFD-B0C6-569C2495C8BA}" v="256" dt="2025-06-12T08:43:42.2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09" autoAdjust="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643979E-39C5-9827-796D-EC2308A3BC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F90982D-FBC7-787B-5FB7-EC6AD5535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F546F-E966-4DF8-BC81-975BDE563703}" type="datetimeFigureOut">
              <a:rPr lang="fr-FR" smtClean="0"/>
              <a:t>24/06/2025</a:t>
            </a:fld>
            <a:endParaRPr lang="fr-FR"/>
          </a:p>
        </p:txBody>
      </p:sp>
      <p:sp>
        <p:nvSpPr>
          <p:cNvPr id="4" name="Espace réservé du pied de page 3">
            <a:extLst>
              <a:ext uri="{FF2B5EF4-FFF2-40B4-BE49-F238E27FC236}">
                <a16:creationId xmlns:a16="http://schemas.microsoft.com/office/drawing/2014/main" id="{FFD3287F-0B92-9084-8457-E5B2CC80EB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E456AF-846F-4E05-673D-CB2DAA04AC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B5CC86-5B08-4941-B3B0-176E59B79536}" type="slidenum">
              <a:rPr lang="fr-FR" smtClean="0"/>
              <a:t>‹N°›</a:t>
            </a:fld>
            <a:endParaRPr lang="fr-FR"/>
          </a:p>
        </p:txBody>
      </p:sp>
    </p:spTree>
    <p:extLst>
      <p:ext uri="{BB962C8B-B14F-4D97-AF65-F5344CB8AC3E}">
        <p14:creationId xmlns:p14="http://schemas.microsoft.com/office/powerpoint/2010/main" val="125328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ro" panose="020B060403050404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ro" panose="020B0604030504040204" pitchFamily="34" charset="0"/>
              </a:defRPr>
            </a:lvl1pPr>
          </a:lstStyle>
          <a:p>
            <a:fld id="{9E10C583-19DF-43E6-AF16-A7C373151BC4}" type="datetimeFigureOut">
              <a:rPr lang="fr-FR" smtClean="0"/>
              <a:pPr/>
              <a:t>24/06/2025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ro" panose="020B060403050404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ro" panose="020B0604030504040204" pitchFamily="34" charset="0"/>
              </a:defRPr>
            </a:lvl1pPr>
          </a:lstStyle>
          <a:p>
            <a:fld id="{632AE093-07E4-4A08-9DFF-4A996E98E45F}" type="slidenum">
              <a:rPr lang="fr-FR" smtClean="0"/>
              <a:pPr/>
              <a:t>‹N°›</a:t>
            </a:fld>
            <a:endParaRPr lang="fr-FR"/>
          </a:p>
        </p:txBody>
      </p:sp>
    </p:spTree>
    <p:extLst>
      <p:ext uri="{BB962C8B-B14F-4D97-AF65-F5344CB8AC3E}">
        <p14:creationId xmlns:p14="http://schemas.microsoft.com/office/powerpoint/2010/main" val="356249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ro" panose="020B0604030504040204" pitchFamily="34" charset="0"/>
        <a:ea typeface="+mn-ea"/>
        <a:cs typeface="+mn-cs"/>
      </a:defRPr>
    </a:lvl1pPr>
    <a:lvl2pPr marL="457200" algn="l" defTabSz="914400" rtl="0" eaLnBrk="1" latinLnBrk="0" hangingPunct="1">
      <a:defRPr sz="1200" kern="1200">
        <a:solidFill>
          <a:schemeClr val="tx1"/>
        </a:solidFill>
        <a:latin typeface="Verdana Pro" panose="020B0604030504040204" pitchFamily="34" charset="0"/>
        <a:ea typeface="+mn-ea"/>
        <a:cs typeface="+mn-cs"/>
      </a:defRPr>
    </a:lvl2pPr>
    <a:lvl3pPr marL="914400" algn="l" defTabSz="914400" rtl="0" eaLnBrk="1" latinLnBrk="0" hangingPunct="1">
      <a:defRPr sz="1200" kern="1200">
        <a:solidFill>
          <a:schemeClr val="tx1"/>
        </a:solidFill>
        <a:latin typeface="Verdana Pro" panose="020B0604030504040204" pitchFamily="34" charset="0"/>
        <a:ea typeface="+mn-ea"/>
        <a:cs typeface="+mn-cs"/>
      </a:defRPr>
    </a:lvl3pPr>
    <a:lvl4pPr marL="1371600" algn="l" defTabSz="914400" rtl="0" eaLnBrk="1" latinLnBrk="0" hangingPunct="1">
      <a:defRPr sz="1200" kern="1200">
        <a:solidFill>
          <a:schemeClr val="tx1"/>
        </a:solidFill>
        <a:latin typeface="Verdana Pro" panose="020B0604030504040204" pitchFamily="34" charset="0"/>
        <a:ea typeface="+mn-ea"/>
        <a:cs typeface="+mn-cs"/>
      </a:defRPr>
    </a:lvl4pPr>
    <a:lvl5pPr marL="1828800" algn="l" defTabSz="914400" rtl="0" eaLnBrk="1" latinLnBrk="0" hangingPunct="1">
      <a:defRPr sz="1200" kern="1200">
        <a:solidFill>
          <a:schemeClr val="tx1"/>
        </a:solidFill>
        <a:latin typeface="Verdana Pro"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1</a:t>
            </a:fld>
            <a:endParaRPr lang="fr-FR"/>
          </a:p>
        </p:txBody>
      </p:sp>
    </p:spTree>
    <p:extLst>
      <p:ext uri="{BB962C8B-B14F-4D97-AF65-F5344CB8AC3E}">
        <p14:creationId xmlns:p14="http://schemas.microsoft.com/office/powerpoint/2010/main" val="336709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8E6BC-1B56-CABB-4D48-524C4848BF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FE2142-6D7D-D58A-A1B3-6203D6F53E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96A590-ECA4-87F3-DB69-3D86E490DB6B}"/>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08D0C17D-C26C-812C-9B4F-4612904FFE29}"/>
              </a:ext>
            </a:extLst>
          </p:cNvPr>
          <p:cNvSpPr>
            <a:spLocks noGrp="1"/>
          </p:cNvSpPr>
          <p:nvPr>
            <p:ph type="sldNum" sz="quarter" idx="5"/>
          </p:nvPr>
        </p:nvSpPr>
        <p:spPr/>
        <p:txBody>
          <a:bodyPr/>
          <a:lstStyle/>
          <a:p>
            <a:fld id="{632AE093-07E4-4A08-9DFF-4A996E98E45F}" type="slidenum">
              <a:rPr lang="fr-FR" smtClean="0"/>
              <a:pPr/>
              <a:t>10</a:t>
            </a:fld>
            <a:endParaRPr lang="fr-FR"/>
          </a:p>
        </p:txBody>
      </p:sp>
    </p:spTree>
    <p:extLst>
      <p:ext uri="{BB962C8B-B14F-4D97-AF65-F5344CB8AC3E}">
        <p14:creationId xmlns:p14="http://schemas.microsoft.com/office/powerpoint/2010/main" val="281866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E210-6B07-4238-A31A-7994326EDB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80ABA7-754E-92B7-1C68-45E47C99D0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417EE7-3043-5918-FF5E-62D0D9C585C3}"/>
              </a:ext>
            </a:extLst>
          </p:cNvPr>
          <p:cNvSpPr>
            <a:spLocks noGrp="1"/>
          </p:cNvSpPr>
          <p:nvPr>
            <p:ph type="body" idx="1"/>
          </p:nvPr>
        </p:nvSpPr>
        <p:spPr/>
        <p:txBody>
          <a:bodyPr/>
          <a:lstStyle/>
          <a:p>
            <a:pPr marL="171450" indent="-171450">
              <a:buFont typeface="Arial" panose="020B0604020202020204" pitchFamily="34" charset="0"/>
              <a:buChar char="•"/>
            </a:pPr>
            <a:r>
              <a:rPr lang="en-US" dirty="0"/>
              <a:t>87% des </a:t>
            </a:r>
            <a:r>
              <a:rPr lang="en-US" dirty="0" err="1"/>
              <a:t>étudiants</a:t>
            </a:r>
            <a:r>
              <a:rPr lang="en-US" dirty="0"/>
              <a:t> </a:t>
            </a:r>
            <a:r>
              <a:rPr lang="en-US" dirty="0" err="1"/>
              <a:t>ont</a:t>
            </a:r>
            <a:r>
              <a:rPr lang="en-US" dirty="0"/>
              <a:t> déjà utilize </a:t>
            </a:r>
            <a:r>
              <a:rPr lang="en-US" dirty="0" err="1"/>
              <a:t>l’IAGg</a:t>
            </a:r>
            <a:r>
              <a:rPr lang="en-US" dirty="0"/>
              <a:t> dans le cadre de </a:t>
            </a:r>
            <a:r>
              <a:rPr lang="en-US" dirty="0" err="1"/>
              <a:t>leurs</a:t>
            </a:r>
            <a:r>
              <a:rPr lang="en-US" dirty="0"/>
              <a:t> études</a:t>
            </a:r>
          </a:p>
          <a:p>
            <a:pPr marL="0" indent="0">
              <a:buFont typeface="Arial" panose="020B0604020202020204" pitchFamily="34" charset="0"/>
              <a:buNone/>
            </a:pPr>
            <a:endParaRPr lang="fr-FR" dirty="0"/>
          </a:p>
        </p:txBody>
      </p:sp>
      <p:sp>
        <p:nvSpPr>
          <p:cNvPr id="4" name="Espace réservé du numéro de diapositive 3">
            <a:extLst>
              <a:ext uri="{FF2B5EF4-FFF2-40B4-BE49-F238E27FC236}">
                <a16:creationId xmlns:a16="http://schemas.microsoft.com/office/drawing/2014/main" id="{9C42DC64-BB6B-9C00-73C3-987CF574A91A}"/>
              </a:ext>
            </a:extLst>
          </p:cNvPr>
          <p:cNvSpPr>
            <a:spLocks noGrp="1"/>
          </p:cNvSpPr>
          <p:nvPr>
            <p:ph type="sldNum" sz="quarter" idx="5"/>
          </p:nvPr>
        </p:nvSpPr>
        <p:spPr/>
        <p:txBody>
          <a:bodyPr/>
          <a:lstStyle/>
          <a:p>
            <a:fld id="{632AE093-07E4-4A08-9DFF-4A996E98E45F}" type="slidenum">
              <a:rPr lang="fr-FR" smtClean="0"/>
              <a:pPr/>
              <a:t>11</a:t>
            </a:fld>
            <a:endParaRPr lang="fr-FR"/>
          </a:p>
        </p:txBody>
      </p:sp>
    </p:spTree>
    <p:extLst>
      <p:ext uri="{BB962C8B-B14F-4D97-AF65-F5344CB8AC3E}">
        <p14:creationId xmlns:p14="http://schemas.microsoft.com/office/powerpoint/2010/main" val="87486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CF4-7966-F256-9595-B27F209ED2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42AA31-D76E-84CC-7FB2-D7E4901948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B30A3D0-93B8-FB1F-8C02-C5D729E0BCC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CAA25A38-554E-EB52-D7F3-7606166F7D71}"/>
              </a:ext>
            </a:extLst>
          </p:cNvPr>
          <p:cNvSpPr>
            <a:spLocks noGrp="1"/>
          </p:cNvSpPr>
          <p:nvPr>
            <p:ph type="sldNum" sz="quarter" idx="5"/>
          </p:nvPr>
        </p:nvSpPr>
        <p:spPr/>
        <p:txBody>
          <a:bodyPr/>
          <a:lstStyle/>
          <a:p>
            <a:fld id="{632AE093-07E4-4A08-9DFF-4A996E98E45F}" type="slidenum">
              <a:rPr lang="fr-FR" smtClean="0"/>
              <a:pPr/>
              <a:t>12</a:t>
            </a:fld>
            <a:endParaRPr lang="fr-FR"/>
          </a:p>
        </p:txBody>
      </p:sp>
    </p:spTree>
    <p:extLst>
      <p:ext uri="{BB962C8B-B14F-4D97-AF65-F5344CB8AC3E}">
        <p14:creationId xmlns:p14="http://schemas.microsoft.com/office/powerpoint/2010/main" val="210514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9387D-3E29-1F02-368A-A40A0FC93F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BA6F23-ABA3-FA28-3AF3-B5F4E1E213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7DBCD5-9D99-8752-53F2-E0B40B491FE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52% </a:t>
            </a:r>
            <a:r>
              <a:rPr lang="en-US" dirty="0" err="1"/>
              <a:t>déclarent</a:t>
            </a:r>
            <a:r>
              <a:rPr lang="en-US" dirty="0"/>
              <a:t> </a:t>
            </a:r>
            <a:r>
              <a:rPr lang="en-US" dirty="0" err="1"/>
              <a:t>qu’au</a:t>
            </a:r>
            <a:r>
              <a:rPr lang="en-US" dirty="0"/>
              <a:t> </a:t>
            </a:r>
            <a:r>
              <a:rPr lang="en-US" dirty="0" err="1"/>
              <a:t>moins</a:t>
            </a:r>
            <a:r>
              <a:rPr lang="en-US" dirty="0"/>
              <a:t> </a:t>
            </a:r>
            <a:r>
              <a:rPr lang="fr-FR" dirty="0"/>
              <a:t>un enseignant leur demandé d’utiliser / autorisé à utiliser les intelligences artificielles génératives lors d’un de ses cours </a:t>
            </a:r>
            <a:endParaRPr lang="en-US" dirty="0"/>
          </a:p>
        </p:txBody>
      </p:sp>
      <p:sp>
        <p:nvSpPr>
          <p:cNvPr id="4" name="Espace réservé du numéro de diapositive 3">
            <a:extLst>
              <a:ext uri="{FF2B5EF4-FFF2-40B4-BE49-F238E27FC236}">
                <a16:creationId xmlns:a16="http://schemas.microsoft.com/office/drawing/2014/main" id="{E676A4D6-A7B4-9468-9AB4-1278FBE7DE63}"/>
              </a:ext>
            </a:extLst>
          </p:cNvPr>
          <p:cNvSpPr>
            <a:spLocks noGrp="1"/>
          </p:cNvSpPr>
          <p:nvPr>
            <p:ph type="sldNum" sz="quarter" idx="5"/>
          </p:nvPr>
        </p:nvSpPr>
        <p:spPr/>
        <p:txBody>
          <a:bodyPr/>
          <a:lstStyle/>
          <a:p>
            <a:fld id="{632AE093-07E4-4A08-9DFF-4A996E98E45F}" type="slidenum">
              <a:rPr lang="fr-FR" smtClean="0"/>
              <a:pPr/>
              <a:t>13</a:t>
            </a:fld>
            <a:endParaRPr lang="fr-FR"/>
          </a:p>
        </p:txBody>
      </p:sp>
    </p:spTree>
    <p:extLst>
      <p:ext uri="{BB962C8B-B14F-4D97-AF65-F5344CB8AC3E}">
        <p14:creationId xmlns:p14="http://schemas.microsoft.com/office/powerpoint/2010/main" val="229215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BA69C-6B5E-E170-FD45-8F30DF64C0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2A7492-15E1-CBB0-2FD5-9EE25E2FF06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4A46FA-72F2-11C2-BDE9-8879C72F0FE3}"/>
              </a:ext>
            </a:extLst>
          </p:cNvPr>
          <p:cNvSpPr>
            <a:spLocks noGrp="1"/>
          </p:cNvSpPr>
          <p:nvPr>
            <p:ph type="body" idx="1"/>
          </p:nvPr>
        </p:nvSpPr>
        <p:spPr/>
        <p:txBody>
          <a:bodyPr/>
          <a:lstStyle/>
          <a:p>
            <a:pPr marL="171450" indent="-171450">
              <a:buFont typeface="Arial" panose="020B0604020202020204" pitchFamily="34" charset="0"/>
              <a:buChar char="•"/>
            </a:pPr>
            <a:r>
              <a:rPr lang="en-US" dirty="0"/>
              <a:t>54% des </a:t>
            </a:r>
            <a:r>
              <a:rPr lang="en-US" dirty="0" err="1"/>
              <a:t>étudiants</a:t>
            </a:r>
            <a:r>
              <a:rPr lang="en-US" dirty="0"/>
              <a:t> </a:t>
            </a:r>
            <a:r>
              <a:rPr lang="en-US" dirty="0" err="1"/>
              <a:t>déclarents</a:t>
            </a:r>
            <a:r>
              <a:rPr lang="en-US" dirty="0"/>
              <a:t> </a:t>
            </a:r>
            <a:r>
              <a:rPr lang="en-US" dirty="0" err="1"/>
              <a:t>être</a:t>
            </a:r>
            <a:r>
              <a:rPr lang="en-US" dirty="0"/>
              <a:t> “</a:t>
            </a:r>
            <a:r>
              <a:rPr lang="en-US" dirty="0" err="1"/>
              <a:t>Familier</a:t>
            </a:r>
            <a:r>
              <a:rPr lang="en-US" dirty="0"/>
              <a:t>” de </a:t>
            </a:r>
            <a:r>
              <a:rPr lang="en-US" dirty="0" err="1"/>
              <a:t>l’IA</a:t>
            </a:r>
            <a:r>
              <a:rPr lang="en-US" dirty="0"/>
              <a:t> = “Je suis un </a:t>
            </a:r>
            <a:r>
              <a:rPr lang="en-US" dirty="0" err="1"/>
              <a:t>utilisateur</a:t>
            </a:r>
            <a:r>
              <a:rPr lang="en-US" dirty="0"/>
              <a:t> </a:t>
            </a:r>
            <a:r>
              <a:rPr lang="en-US" dirty="0" err="1"/>
              <a:t>régulier</a:t>
            </a:r>
            <a:r>
              <a:rPr lang="en-US" dirty="0"/>
              <a:t>”. </a:t>
            </a:r>
          </a:p>
          <a:p>
            <a:pPr marL="171450" indent="-171450">
              <a:buFont typeface="Arial" panose="020B0604020202020204" pitchFamily="34" charset="0"/>
              <a:buChar char="•"/>
            </a:pPr>
            <a:r>
              <a:rPr lang="en-US" dirty="0"/>
              <a:t>Top 3 des usages : 1) </a:t>
            </a:r>
            <a:r>
              <a:rPr lang="en-US" dirty="0" err="1"/>
              <a:t>Rechercher</a:t>
            </a:r>
            <a:r>
              <a:rPr lang="en-US" dirty="0"/>
              <a:t> de </a:t>
            </a:r>
            <a:r>
              <a:rPr lang="en-US" dirty="0" err="1"/>
              <a:t>l’information</a:t>
            </a:r>
            <a:r>
              <a:rPr lang="en-US" dirty="0"/>
              <a:t> 2) Clarifier des concepts 3) </a:t>
            </a:r>
            <a:r>
              <a:rPr lang="en-US" dirty="0" err="1"/>
              <a:t>Résumer</a:t>
            </a:r>
            <a:r>
              <a:rPr lang="en-US" dirty="0"/>
              <a:t> des articles </a:t>
            </a:r>
            <a:r>
              <a:rPr lang="en-US" dirty="0" err="1"/>
              <a:t>ou</a:t>
            </a:r>
            <a:r>
              <a:rPr lang="en-US" dirty="0"/>
              <a:t> des </a:t>
            </a:r>
            <a:r>
              <a:rPr lang="en-US" dirty="0" err="1"/>
              <a:t>ressources</a:t>
            </a:r>
            <a:endParaRPr lang="en-US" dirty="0"/>
          </a:p>
          <a:p>
            <a:endParaRPr lang="en-US" dirty="0"/>
          </a:p>
        </p:txBody>
      </p:sp>
      <p:sp>
        <p:nvSpPr>
          <p:cNvPr id="4" name="Espace réservé du numéro de diapositive 3">
            <a:extLst>
              <a:ext uri="{FF2B5EF4-FFF2-40B4-BE49-F238E27FC236}">
                <a16:creationId xmlns:a16="http://schemas.microsoft.com/office/drawing/2014/main" id="{D95D125D-6F61-C32F-1EF2-CE31649E8419}"/>
              </a:ext>
            </a:extLst>
          </p:cNvPr>
          <p:cNvSpPr>
            <a:spLocks noGrp="1"/>
          </p:cNvSpPr>
          <p:nvPr>
            <p:ph type="sldNum" sz="quarter" idx="5"/>
          </p:nvPr>
        </p:nvSpPr>
        <p:spPr/>
        <p:txBody>
          <a:bodyPr/>
          <a:lstStyle/>
          <a:p>
            <a:fld id="{632AE093-07E4-4A08-9DFF-4A996E98E45F}" type="slidenum">
              <a:rPr lang="fr-FR" smtClean="0"/>
              <a:pPr/>
              <a:t>14</a:t>
            </a:fld>
            <a:endParaRPr lang="fr-FR"/>
          </a:p>
        </p:txBody>
      </p:sp>
    </p:spTree>
    <p:extLst>
      <p:ext uri="{BB962C8B-B14F-4D97-AF65-F5344CB8AC3E}">
        <p14:creationId xmlns:p14="http://schemas.microsoft.com/office/powerpoint/2010/main" val="85813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A8B2-C8EE-E56D-E833-1425218A3C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76234F-0A6F-1BAE-6EC3-0992A9E1F9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CEA724-BE2E-B9D1-BA62-52B401681075}"/>
              </a:ext>
            </a:extLst>
          </p:cNvPr>
          <p:cNvSpPr>
            <a:spLocks noGrp="1"/>
          </p:cNvSpPr>
          <p:nvPr>
            <p:ph type="body" idx="1"/>
          </p:nvPr>
        </p:nvSpPr>
        <p:spPr/>
        <p:txBody>
          <a:bodyPr/>
          <a:lstStyle/>
          <a:p>
            <a:pPr marL="171450" indent="-171450">
              <a:buFont typeface="Arial" panose="020B0604020202020204" pitchFamily="34" charset="0"/>
              <a:buChar char="•"/>
            </a:pPr>
            <a:r>
              <a:rPr lang="fr-FR" dirty="0"/>
              <a:t>33% d'étudiant.es qui craignent une dépendance aux IA</a:t>
            </a:r>
            <a:endParaRPr lang="en-US" dirty="0"/>
          </a:p>
        </p:txBody>
      </p:sp>
      <p:sp>
        <p:nvSpPr>
          <p:cNvPr id="4" name="Espace réservé du numéro de diapositive 3">
            <a:extLst>
              <a:ext uri="{FF2B5EF4-FFF2-40B4-BE49-F238E27FC236}">
                <a16:creationId xmlns:a16="http://schemas.microsoft.com/office/drawing/2014/main" id="{05F95A45-36AC-C9B9-B25A-435133F12E95}"/>
              </a:ext>
            </a:extLst>
          </p:cNvPr>
          <p:cNvSpPr>
            <a:spLocks noGrp="1"/>
          </p:cNvSpPr>
          <p:nvPr>
            <p:ph type="sldNum" sz="quarter" idx="5"/>
          </p:nvPr>
        </p:nvSpPr>
        <p:spPr/>
        <p:txBody>
          <a:bodyPr/>
          <a:lstStyle/>
          <a:p>
            <a:fld id="{632AE093-07E4-4A08-9DFF-4A996E98E45F}" type="slidenum">
              <a:rPr lang="fr-FR" smtClean="0"/>
              <a:pPr/>
              <a:t>15</a:t>
            </a:fld>
            <a:endParaRPr lang="fr-FR"/>
          </a:p>
        </p:txBody>
      </p:sp>
    </p:spTree>
    <p:extLst>
      <p:ext uri="{BB962C8B-B14F-4D97-AF65-F5344CB8AC3E}">
        <p14:creationId xmlns:p14="http://schemas.microsoft.com/office/powerpoint/2010/main" val="310877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A7732-4FB0-EB1F-AAAA-8940447654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628524-B4F2-A63F-F409-5E6BD214B8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8766DB-C11A-03F9-4024-D95BF7491BF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38% estiment que les </a:t>
            </a:r>
            <a:r>
              <a:rPr lang="fr-FR" dirty="0" err="1"/>
              <a:t>IAg</a:t>
            </a:r>
            <a:r>
              <a:rPr lang="fr-FR" dirty="0"/>
              <a:t> améliorent considérablement leur processus d’apprentissage </a:t>
            </a:r>
          </a:p>
          <a:p>
            <a:endParaRPr lang="en-US" dirty="0"/>
          </a:p>
        </p:txBody>
      </p:sp>
      <p:sp>
        <p:nvSpPr>
          <p:cNvPr id="4" name="Espace réservé du numéro de diapositive 3">
            <a:extLst>
              <a:ext uri="{FF2B5EF4-FFF2-40B4-BE49-F238E27FC236}">
                <a16:creationId xmlns:a16="http://schemas.microsoft.com/office/drawing/2014/main" id="{AC555C2E-8894-C642-26F7-FDA16C47E278}"/>
              </a:ext>
            </a:extLst>
          </p:cNvPr>
          <p:cNvSpPr>
            <a:spLocks noGrp="1"/>
          </p:cNvSpPr>
          <p:nvPr>
            <p:ph type="sldNum" sz="quarter" idx="5"/>
          </p:nvPr>
        </p:nvSpPr>
        <p:spPr/>
        <p:txBody>
          <a:bodyPr/>
          <a:lstStyle/>
          <a:p>
            <a:fld id="{632AE093-07E4-4A08-9DFF-4A996E98E45F}" type="slidenum">
              <a:rPr lang="fr-FR" smtClean="0"/>
              <a:pPr/>
              <a:t>16</a:t>
            </a:fld>
            <a:endParaRPr lang="fr-FR"/>
          </a:p>
        </p:txBody>
      </p:sp>
    </p:spTree>
    <p:extLst>
      <p:ext uri="{BB962C8B-B14F-4D97-AF65-F5344CB8AC3E}">
        <p14:creationId xmlns:p14="http://schemas.microsoft.com/office/powerpoint/2010/main" val="612257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BD4E-B9E1-47EB-5CE0-802E4C2A40E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42EC84-B339-F79E-DD9F-AE164B981A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CC4E040-9D43-E2BF-8C4C-0D9D031A00D8}"/>
              </a:ext>
            </a:extLst>
          </p:cNvPr>
          <p:cNvSpPr>
            <a:spLocks noGrp="1"/>
          </p:cNvSpPr>
          <p:nvPr>
            <p:ph type="body" idx="1"/>
          </p:nvPr>
        </p:nvSpPr>
        <p:spPr/>
        <p:txBody>
          <a:bodyPr/>
          <a:lstStyle/>
          <a:p>
            <a:pPr marL="171450" indent="-171450">
              <a:buFont typeface="Arial" panose="020B0604020202020204" pitchFamily="34" charset="0"/>
              <a:buChar char="•"/>
            </a:pPr>
            <a:r>
              <a:rPr lang="fr-FR" sz="1200" b="0" i="0" kern="1200" dirty="0">
                <a:solidFill>
                  <a:schemeClr val="tx1"/>
                </a:solidFill>
                <a:effectLst/>
                <a:latin typeface="Verdana Pro" panose="020B0604030504040204" pitchFamily="34" charset="0"/>
                <a:ea typeface="+mn-ea"/>
                <a:cs typeface="+mn-cs"/>
              </a:rPr>
              <a:t>90% des étudiant.es considèrent qu'utiliser l'IA en contexte d'examen, c'est tricher vs 10% pensent l'inverse</a:t>
            </a:r>
            <a:r>
              <a:rPr lang="en-US" sz="1200" b="0" i="0" kern="1200" dirty="0">
                <a:solidFill>
                  <a:schemeClr val="tx1"/>
                </a:solidFill>
                <a:effectLst/>
                <a:latin typeface="Verdana Pro" panose="020B0604030504040204" pitchFamily="34" charset="0"/>
                <a:ea typeface="+mn-ea"/>
                <a:cs typeface="+mn-cs"/>
              </a:rPr>
              <a:t> -&gt; 14% dissent </a:t>
            </a:r>
            <a:r>
              <a:rPr lang="en-US" sz="1200" b="0" i="0" kern="1200" dirty="0" err="1">
                <a:solidFill>
                  <a:schemeClr val="tx1"/>
                </a:solidFill>
                <a:effectLst/>
                <a:latin typeface="Verdana Pro" panose="020B0604030504040204" pitchFamily="34" charset="0"/>
                <a:ea typeface="+mn-ea"/>
                <a:cs typeface="+mn-cs"/>
              </a:rPr>
              <a:t>avoir</a:t>
            </a:r>
            <a:r>
              <a:rPr lang="en-US" sz="1200" b="0" i="0" kern="1200" dirty="0">
                <a:solidFill>
                  <a:schemeClr val="tx1"/>
                </a:solidFill>
                <a:effectLst/>
                <a:latin typeface="Verdana Pro" panose="020B0604030504040204" pitchFamily="34" charset="0"/>
                <a:ea typeface="+mn-ea"/>
                <a:cs typeface="+mn-cs"/>
              </a:rPr>
              <a:t> déjà </a:t>
            </a:r>
            <a:r>
              <a:rPr lang="en-US" sz="1200" b="0" i="0" kern="1200" dirty="0" err="1">
                <a:solidFill>
                  <a:schemeClr val="tx1"/>
                </a:solidFill>
                <a:effectLst/>
                <a:latin typeface="Verdana Pro" panose="020B0604030504040204" pitchFamily="34" charset="0"/>
                <a:ea typeface="+mn-ea"/>
                <a:cs typeface="+mn-cs"/>
              </a:rPr>
              <a:t>triché</a:t>
            </a:r>
            <a:r>
              <a:rPr lang="en-US" sz="1200" b="0" i="0" kern="1200" dirty="0">
                <a:solidFill>
                  <a:schemeClr val="tx1"/>
                </a:solidFill>
                <a:effectLst/>
                <a:latin typeface="Verdana Pro" panose="020B0604030504040204" pitchFamily="34" charset="0"/>
                <a:ea typeface="+mn-ea"/>
                <a:cs typeface="+mn-cs"/>
              </a:rPr>
              <a:t>. </a:t>
            </a:r>
            <a:endParaRPr lang="fr-FR" sz="1200" b="0" i="0" kern="1200" dirty="0">
              <a:solidFill>
                <a:schemeClr val="tx1"/>
              </a:solidFill>
              <a:effectLst/>
              <a:latin typeface="Verdana Pro" panose="020B0604030504040204" pitchFamily="34" charset="0"/>
              <a:ea typeface="+mn-ea"/>
              <a:cs typeface="+mn-cs"/>
            </a:endParaRPr>
          </a:p>
        </p:txBody>
      </p:sp>
      <p:sp>
        <p:nvSpPr>
          <p:cNvPr id="4" name="Espace réservé du numéro de diapositive 3">
            <a:extLst>
              <a:ext uri="{FF2B5EF4-FFF2-40B4-BE49-F238E27FC236}">
                <a16:creationId xmlns:a16="http://schemas.microsoft.com/office/drawing/2014/main" id="{836D6A21-5499-5507-2A1E-862296AB3DB5}"/>
              </a:ext>
            </a:extLst>
          </p:cNvPr>
          <p:cNvSpPr>
            <a:spLocks noGrp="1"/>
          </p:cNvSpPr>
          <p:nvPr>
            <p:ph type="sldNum" sz="quarter" idx="5"/>
          </p:nvPr>
        </p:nvSpPr>
        <p:spPr/>
        <p:txBody>
          <a:bodyPr/>
          <a:lstStyle/>
          <a:p>
            <a:fld id="{632AE093-07E4-4A08-9DFF-4A996E98E45F}" type="slidenum">
              <a:rPr lang="fr-FR" smtClean="0"/>
              <a:pPr/>
              <a:t>17</a:t>
            </a:fld>
            <a:endParaRPr lang="fr-FR"/>
          </a:p>
        </p:txBody>
      </p:sp>
    </p:spTree>
    <p:extLst>
      <p:ext uri="{BB962C8B-B14F-4D97-AF65-F5344CB8AC3E}">
        <p14:creationId xmlns:p14="http://schemas.microsoft.com/office/powerpoint/2010/main" val="163275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42ADB-1FA0-2324-578C-6E1F479F2C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035851-B43A-2A27-4312-E6422F0183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279DA1-0F25-5490-E7AD-CE4DAD9DE3F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60AC7201-1765-4608-D234-193E580FBB54}"/>
              </a:ext>
            </a:extLst>
          </p:cNvPr>
          <p:cNvSpPr>
            <a:spLocks noGrp="1"/>
          </p:cNvSpPr>
          <p:nvPr>
            <p:ph type="sldNum" sz="quarter" idx="5"/>
          </p:nvPr>
        </p:nvSpPr>
        <p:spPr/>
        <p:txBody>
          <a:bodyPr/>
          <a:lstStyle/>
          <a:p>
            <a:fld id="{632AE093-07E4-4A08-9DFF-4A996E98E45F}" type="slidenum">
              <a:rPr lang="fr-FR" smtClean="0"/>
              <a:pPr/>
              <a:t>18</a:t>
            </a:fld>
            <a:endParaRPr lang="fr-FR"/>
          </a:p>
        </p:txBody>
      </p:sp>
    </p:spTree>
    <p:extLst>
      <p:ext uri="{BB962C8B-B14F-4D97-AF65-F5344CB8AC3E}">
        <p14:creationId xmlns:p14="http://schemas.microsoft.com/office/powerpoint/2010/main" val="273614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19</a:t>
            </a:fld>
            <a:endParaRPr lang="fr-FR"/>
          </a:p>
        </p:txBody>
      </p:sp>
    </p:spTree>
    <p:extLst>
      <p:ext uri="{BB962C8B-B14F-4D97-AF65-F5344CB8AC3E}">
        <p14:creationId xmlns:p14="http://schemas.microsoft.com/office/powerpoint/2010/main" val="153250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2</a:t>
            </a:fld>
            <a:endParaRPr lang="fr-FR"/>
          </a:p>
        </p:txBody>
      </p:sp>
    </p:spTree>
    <p:extLst>
      <p:ext uri="{BB962C8B-B14F-4D97-AF65-F5344CB8AC3E}">
        <p14:creationId xmlns:p14="http://schemas.microsoft.com/office/powerpoint/2010/main" val="737073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ED197-E388-1E91-B934-349A20A1E4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627BB0-4061-356E-16A2-5B921F5B08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117244-5E86-3871-55EC-1C844C096347}"/>
              </a:ext>
            </a:extLst>
          </p:cNvPr>
          <p:cNvSpPr>
            <a:spLocks noGrp="1"/>
          </p:cNvSpPr>
          <p:nvPr>
            <p:ph type="body" idx="1"/>
          </p:nvPr>
        </p:nvSpPr>
        <p:spPr/>
        <p:txBody>
          <a:bodyPr/>
          <a:lstStyle/>
          <a:p>
            <a:pPr>
              <a:lnSpc>
                <a:spcPct val="107000"/>
              </a:lnSpc>
              <a:spcAft>
                <a:spcPts val="800"/>
              </a:spcAft>
              <a:buNone/>
            </a:pPr>
            <a:r>
              <a:rPr lang="fr-FR" sz="1800" kern="100">
                <a:effectLst/>
                <a:latin typeface="Calibri" panose="020F0502020204030204" pitchFamily="34" charset="0"/>
                <a:ea typeface="Aptos" panose="020B0004020202020204" pitchFamily="34" charset="0"/>
                <a:cs typeface="Times New Roman" panose="02020603050405020304" pitchFamily="18" charset="0"/>
              </a:rPr>
              <a:t>10 min de LANCEMENT</a:t>
            </a: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800" kern="100">
                <a:effectLst/>
                <a:latin typeface="Calibri" panose="020F0502020204030204" pitchFamily="34" charset="0"/>
                <a:ea typeface="Aptos" panose="020B0004020202020204" pitchFamily="34" charset="0"/>
                <a:cs typeface="Times New Roman" panose="02020603050405020304" pitchFamily="18" charset="0"/>
              </a:rPr>
              <a:t>15 min LECTURE</a:t>
            </a: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fr-FR" sz="1800">
                <a:effectLst/>
                <a:latin typeface="Calibri" panose="020F0502020204030204" pitchFamily="34" charset="0"/>
                <a:ea typeface="Aptos" panose="020B0004020202020204" pitchFamily="34" charset="0"/>
              </a:rPr>
              <a:t>25 min de DISCUSSION au sein du groupe. (~15 min chacun résume sa partie + ~10 min de discussion)</a:t>
            </a:r>
            <a:endParaRPr lang="en-US"/>
          </a:p>
        </p:txBody>
      </p:sp>
      <p:sp>
        <p:nvSpPr>
          <p:cNvPr id="4" name="Espace réservé du numéro de diapositive 3">
            <a:extLst>
              <a:ext uri="{FF2B5EF4-FFF2-40B4-BE49-F238E27FC236}">
                <a16:creationId xmlns:a16="http://schemas.microsoft.com/office/drawing/2014/main" id="{1BD920F2-325D-85E1-452B-83C9D762822E}"/>
              </a:ext>
            </a:extLst>
          </p:cNvPr>
          <p:cNvSpPr>
            <a:spLocks noGrp="1"/>
          </p:cNvSpPr>
          <p:nvPr>
            <p:ph type="sldNum" sz="quarter" idx="5"/>
          </p:nvPr>
        </p:nvSpPr>
        <p:spPr/>
        <p:txBody>
          <a:bodyPr/>
          <a:lstStyle/>
          <a:p>
            <a:fld id="{632AE093-07E4-4A08-9DFF-4A996E98E45F}" type="slidenum">
              <a:rPr lang="fr-FR" smtClean="0"/>
              <a:pPr/>
              <a:t>20</a:t>
            </a:fld>
            <a:endParaRPr lang="fr-FR"/>
          </a:p>
        </p:txBody>
      </p:sp>
    </p:spTree>
    <p:extLst>
      <p:ext uri="{BB962C8B-B14F-4D97-AF65-F5344CB8AC3E}">
        <p14:creationId xmlns:p14="http://schemas.microsoft.com/office/powerpoint/2010/main" val="198572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52253-8234-682E-D118-BB89CFCFFE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FF1AE3-0A2E-E9E2-0EB2-30FE9C2EE50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2D2893-BFF4-1AD3-7C25-793C6B30449C}"/>
              </a:ext>
            </a:extLst>
          </p:cNvPr>
          <p:cNvSpPr>
            <a:spLocks noGrp="1"/>
          </p:cNvSpPr>
          <p:nvPr>
            <p:ph type="body" idx="1"/>
          </p:nvPr>
        </p:nvSpPr>
        <p:spPr/>
        <p:txBody>
          <a:bodyPr/>
          <a:lstStyle/>
          <a:p>
            <a:pPr>
              <a:lnSpc>
                <a:spcPct val="107000"/>
              </a:lnSpc>
              <a:spcAft>
                <a:spcPts val="800"/>
              </a:spcAft>
              <a:buNone/>
            </a:pPr>
            <a:r>
              <a:rPr lang="fr-FR" sz="1800" kern="100">
                <a:effectLst/>
                <a:latin typeface="Calibri" panose="020F0502020204030204" pitchFamily="34" charset="0"/>
                <a:ea typeface="Aptos" panose="020B0004020202020204" pitchFamily="34" charset="0"/>
                <a:cs typeface="Times New Roman" panose="02020603050405020304" pitchFamily="18" charset="0"/>
              </a:rPr>
              <a:t>10 min de LANCEMENT</a:t>
            </a: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800" kern="100">
                <a:effectLst/>
                <a:latin typeface="Calibri" panose="020F0502020204030204" pitchFamily="34" charset="0"/>
                <a:ea typeface="Aptos" panose="020B0004020202020204" pitchFamily="34" charset="0"/>
                <a:cs typeface="Times New Roman" panose="02020603050405020304" pitchFamily="18" charset="0"/>
              </a:rPr>
              <a:t>15 min LECTURE</a:t>
            </a: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fr-FR" sz="1800">
                <a:effectLst/>
                <a:latin typeface="Calibri" panose="020F0502020204030204" pitchFamily="34" charset="0"/>
                <a:ea typeface="Aptos" panose="020B0004020202020204" pitchFamily="34" charset="0"/>
              </a:rPr>
              <a:t>25 min de DISCUSSION au sein du groupe. (~15 min chacun résume sa partie + ~10 min de discussion)</a:t>
            </a:r>
            <a:endParaRPr lang="en-US"/>
          </a:p>
        </p:txBody>
      </p:sp>
      <p:sp>
        <p:nvSpPr>
          <p:cNvPr id="4" name="Espace réservé du numéro de diapositive 3">
            <a:extLst>
              <a:ext uri="{FF2B5EF4-FFF2-40B4-BE49-F238E27FC236}">
                <a16:creationId xmlns:a16="http://schemas.microsoft.com/office/drawing/2014/main" id="{1B646809-1911-C5FF-0674-B0FB0A52872F}"/>
              </a:ext>
            </a:extLst>
          </p:cNvPr>
          <p:cNvSpPr>
            <a:spLocks noGrp="1"/>
          </p:cNvSpPr>
          <p:nvPr>
            <p:ph type="sldNum" sz="quarter" idx="5"/>
          </p:nvPr>
        </p:nvSpPr>
        <p:spPr/>
        <p:txBody>
          <a:bodyPr/>
          <a:lstStyle/>
          <a:p>
            <a:fld id="{632AE093-07E4-4A08-9DFF-4A996E98E45F}" type="slidenum">
              <a:rPr lang="fr-FR" smtClean="0"/>
              <a:pPr/>
              <a:t>21</a:t>
            </a:fld>
            <a:endParaRPr lang="fr-FR"/>
          </a:p>
        </p:txBody>
      </p:sp>
    </p:spTree>
    <p:extLst>
      <p:ext uri="{BB962C8B-B14F-4D97-AF65-F5344CB8AC3E}">
        <p14:creationId xmlns:p14="http://schemas.microsoft.com/office/powerpoint/2010/main" val="344572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91AC9-8887-7A37-2955-A0CB0FB3CF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4064FE-E0C8-08A3-B6F8-9AD3737224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6D7B5D-86E0-F632-3B3E-18CC2D7782B9}"/>
              </a:ext>
            </a:extLst>
          </p:cNvPr>
          <p:cNvSpPr>
            <a:spLocks noGrp="1"/>
          </p:cNvSpPr>
          <p:nvPr>
            <p:ph type="body" idx="1"/>
          </p:nvPr>
        </p:nvSpPr>
        <p:spPr/>
        <p:txBody>
          <a:bodyPr/>
          <a:lstStyle/>
          <a:p>
            <a:pPr>
              <a:lnSpc>
                <a:spcPct val="107000"/>
              </a:lnSpc>
              <a:spcAft>
                <a:spcPts val="800"/>
              </a:spcAft>
              <a:buNone/>
            </a:pPr>
            <a:r>
              <a:rPr lang="fr-FR" sz="1800" kern="100">
                <a:effectLst/>
                <a:latin typeface="Calibri" panose="020F0502020204030204" pitchFamily="34" charset="0"/>
                <a:ea typeface="Aptos" panose="020B0004020202020204" pitchFamily="34" charset="0"/>
                <a:cs typeface="Times New Roman" panose="02020603050405020304" pitchFamily="18" charset="0"/>
              </a:rPr>
              <a:t>10 min de LANCEMENT</a:t>
            </a: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fr-FR" sz="1800" kern="100">
                <a:effectLst/>
                <a:latin typeface="Calibri" panose="020F0502020204030204" pitchFamily="34" charset="0"/>
                <a:ea typeface="Aptos" panose="020B0004020202020204" pitchFamily="34" charset="0"/>
                <a:cs typeface="Times New Roman" panose="02020603050405020304" pitchFamily="18" charset="0"/>
              </a:rPr>
              <a:t>15 min LECTURE</a:t>
            </a: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pPr>
              <a:buNone/>
            </a:pPr>
            <a:r>
              <a:rPr lang="fr-FR" sz="1800">
                <a:effectLst/>
                <a:latin typeface="Calibri" panose="020F0502020204030204" pitchFamily="34" charset="0"/>
                <a:ea typeface="Aptos" panose="020B0004020202020204" pitchFamily="34" charset="0"/>
              </a:rPr>
              <a:t>25 min de DISCUSSION au sein du groupe. (~15 min chacun résume sa partie + ~10 min de discussion)</a:t>
            </a:r>
            <a:endParaRPr lang="en-US"/>
          </a:p>
        </p:txBody>
      </p:sp>
      <p:sp>
        <p:nvSpPr>
          <p:cNvPr id="4" name="Espace réservé du numéro de diapositive 3">
            <a:extLst>
              <a:ext uri="{FF2B5EF4-FFF2-40B4-BE49-F238E27FC236}">
                <a16:creationId xmlns:a16="http://schemas.microsoft.com/office/drawing/2014/main" id="{C2CFBEB5-9D98-5431-2A1A-B4B24B58018A}"/>
              </a:ext>
            </a:extLst>
          </p:cNvPr>
          <p:cNvSpPr>
            <a:spLocks noGrp="1"/>
          </p:cNvSpPr>
          <p:nvPr>
            <p:ph type="sldNum" sz="quarter" idx="5"/>
          </p:nvPr>
        </p:nvSpPr>
        <p:spPr/>
        <p:txBody>
          <a:bodyPr/>
          <a:lstStyle/>
          <a:p>
            <a:fld id="{632AE093-07E4-4A08-9DFF-4A996E98E45F}" type="slidenum">
              <a:rPr lang="fr-FR" smtClean="0"/>
              <a:pPr/>
              <a:t>22</a:t>
            </a:fld>
            <a:endParaRPr lang="fr-FR"/>
          </a:p>
        </p:txBody>
      </p:sp>
    </p:spTree>
    <p:extLst>
      <p:ext uri="{BB962C8B-B14F-4D97-AF65-F5344CB8AC3E}">
        <p14:creationId xmlns:p14="http://schemas.microsoft.com/office/powerpoint/2010/main" val="207275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31B8-0C44-B862-DD57-C0CA53E75E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10875B-658A-F491-4D7F-D83D219DB1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F39214-6357-0C05-DBD7-291B1198F5E5}"/>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D46D2BE-C484-CBE5-EBC9-0456B8BC0128}"/>
              </a:ext>
            </a:extLst>
          </p:cNvPr>
          <p:cNvSpPr>
            <a:spLocks noGrp="1"/>
          </p:cNvSpPr>
          <p:nvPr>
            <p:ph type="sldNum" sz="quarter" idx="5"/>
          </p:nvPr>
        </p:nvSpPr>
        <p:spPr/>
        <p:txBody>
          <a:bodyPr/>
          <a:lstStyle/>
          <a:p>
            <a:fld id="{632AE093-07E4-4A08-9DFF-4A996E98E45F}" type="slidenum">
              <a:rPr lang="fr-FR" smtClean="0"/>
              <a:pPr/>
              <a:t>24</a:t>
            </a:fld>
            <a:endParaRPr lang="fr-FR"/>
          </a:p>
        </p:txBody>
      </p:sp>
    </p:spTree>
    <p:extLst>
      <p:ext uri="{BB962C8B-B14F-4D97-AF65-F5344CB8AC3E}">
        <p14:creationId xmlns:p14="http://schemas.microsoft.com/office/powerpoint/2010/main" val="345199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CECD4-E1C8-BB0D-8F00-201B3F4C2F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D7DBB2-48FD-E474-CDB2-FB0B161FF8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DF5ECE-5888-E3BE-5908-C140126E38E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4749C497-66E6-EC25-8503-E647DA4BA5C2}"/>
              </a:ext>
            </a:extLst>
          </p:cNvPr>
          <p:cNvSpPr>
            <a:spLocks noGrp="1"/>
          </p:cNvSpPr>
          <p:nvPr>
            <p:ph type="sldNum" sz="quarter" idx="5"/>
          </p:nvPr>
        </p:nvSpPr>
        <p:spPr/>
        <p:txBody>
          <a:bodyPr/>
          <a:lstStyle/>
          <a:p>
            <a:fld id="{632AE093-07E4-4A08-9DFF-4A996E98E45F}" type="slidenum">
              <a:rPr lang="fr-FR" smtClean="0"/>
              <a:pPr/>
              <a:t>25</a:t>
            </a:fld>
            <a:endParaRPr lang="fr-FR"/>
          </a:p>
        </p:txBody>
      </p:sp>
    </p:spTree>
    <p:extLst>
      <p:ext uri="{BB962C8B-B14F-4D97-AF65-F5344CB8AC3E}">
        <p14:creationId xmlns:p14="http://schemas.microsoft.com/office/powerpoint/2010/main" val="3933272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61444-B70B-BB3E-2DCE-1045F345EA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6E0E22-68FE-9068-05C9-45269FEF28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4C9FEC-499C-311A-E7A9-64B586F44AF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30DF4F98-A864-51AC-B5D4-288D03711BA9}"/>
              </a:ext>
            </a:extLst>
          </p:cNvPr>
          <p:cNvSpPr>
            <a:spLocks noGrp="1"/>
          </p:cNvSpPr>
          <p:nvPr>
            <p:ph type="sldNum" sz="quarter" idx="5"/>
          </p:nvPr>
        </p:nvSpPr>
        <p:spPr/>
        <p:txBody>
          <a:bodyPr/>
          <a:lstStyle/>
          <a:p>
            <a:fld id="{632AE093-07E4-4A08-9DFF-4A996E98E45F}" type="slidenum">
              <a:rPr lang="fr-FR" smtClean="0"/>
              <a:pPr/>
              <a:t>26</a:t>
            </a:fld>
            <a:endParaRPr lang="fr-FR"/>
          </a:p>
        </p:txBody>
      </p:sp>
    </p:spTree>
    <p:extLst>
      <p:ext uri="{BB962C8B-B14F-4D97-AF65-F5344CB8AC3E}">
        <p14:creationId xmlns:p14="http://schemas.microsoft.com/office/powerpoint/2010/main" val="1631790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53ADB-6DFC-D8A2-E290-BD31AA8548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EDB604-0B3C-FB67-D0FE-11B172F0E9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B670D8B-A72E-CF8C-B09B-66FFF687E095}"/>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DBAA31A5-DB09-B47E-14DB-C98DA145C1A8}"/>
              </a:ext>
            </a:extLst>
          </p:cNvPr>
          <p:cNvSpPr>
            <a:spLocks noGrp="1"/>
          </p:cNvSpPr>
          <p:nvPr>
            <p:ph type="sldNum" sz="quarter" idx="5"/>
          </p:nvPr>
        </p:nvSpPr>
        <p:spPr/>
        <p:txBody>
          <a:bodyPr/>
          <a:lstStyle/>
          <a:p>
            <a:fld id="{632AE093-07E4-4A08-9DFF-4A996E98E45F}" type="slidenum">
              <a:rPr lang="fr-FR" smtClean="0"/>
              <a:pPr/>
              <a:t>27</a:t>
            </a:fld>
            <a:endParaRPr lang="fr-FR"/>
          </a:p>
        </p:txBody>
      </p:sp>
    </p:spTree>
    <p:extLst>
      <p:ext uri="{BB962C8B-B14F-4D97-AF65-F5344CB8AC3E}">
        <p14:creationId xmlns:p14="http://schemas.microsoft.com/office/powerpoint/2010/main" val="26627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9CD0-D0B5-CFC6-22D3-1F83BF43DB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5D034F-17CE-17B0-1AFD-79B92C5F89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C4A9EF9-D38D-0457-AD26-29D38C57252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9106D35B-3577-A205-ED70-4401FA5A7950}"/>
              </a:ext>
            </a:extLst>
          </p:cNvPr>
          <p:cNvSpPr>
            <a:spLocks noGrp="1"/>
          </p:cNvSpPr>
          <p:nvPr>
            <p:ph type="sldNum" sz="quarter" idx="5"/>
          </p:nvPr>
        </p:nvSpPr>
        <p:spPr/>
        <p:txBody>
          <a:bodyPr/>
          <a:lstStyle/>
          <a:p>
            <a:fld id="{632AE093-07E4-4A08-9DFF-4A996E98E45F}" type="slidenum">
              <a:rPr lang="fr-FR" smtClean="0"/>
              <a:pPr/>
              <a:t>28</a:t>
            </a:fld>
            <a:endParaRPr lang="fr-FR"/>
          </a:p>
        </p:txBody>
      </p:sp>
    </p:spTree>
    <p:extLst>
      <p:ext uri="{BB962C8B-B14F-4D97-AF65-F5344CB8AC3E}">
        <p14:creationId xmlns:p14="http://schemas.microsoft.com/office/powerpoint/2010/main" val="94319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les enseignants :</a:t>
            </a:r>
          </a:p>
          <a:p>
            <a:pPr marL="171450" indent="-171450">
              <a:buFont typeface="Arial" panose="020B0604020202020204" pitchFamily="34" charset="0"/>
              <a:buChar char="•"/>
            </a:pPr>
            <a:r>
              <a:rPr lang="fr-FR" dirty="0"/>
              <a:t>Formation : S’initier à l’IA (~3h)</a:t>
            </a:r>
          </a:p>
          <a:p>
            <a:pPr marL="171450" indent="-171450">
              <a:buFont typeface="Arial" panose="020B0604020202020204" pitchFamily="34" charset="0"/>
              <a:buChar char="•"/>
            </a:pPr>
            <a:r>
              <a:rPr lang="fr-FR" dirty="0"/>
              <a:t>Des accompagnements d’équipes : FLE, les langues, etc. </a:t>
            </a:r>
          </a:p>
          <a:p>
            <a:pPr marL="171450" indent="-171450">
              <a:buFont typeface="Arial" panose="020B0604020202020204" pitchFamily="34" charset="0"/>
              <a:buChar char="•"/>
            </a:pPr>
            <a:r>
              <a:rPr lang="fr-FR" dirty="0"/>
              <a:t>Des expérimentations : Bot conversationnel, corrections automatisées des copies, création de grilles d’évaluation et de sujets d’examens, etc. </a:t>
            </a:r>
          </a:p>
          <a:p>
            <a:pPr marL="171450" indent="-171450">
              <a:buFont typeface="Arial" panose="020B0604020202020204" pitchFamily="34" charset="0"/>
              <a:buChar char="•"/>
            </a:pPr>
            <a:endParaRPr lang="fr-FR" dirty="0"/>
          </a:p>
          <a:p>
            <a:pPr marL="0" indent="0">
              <a:buFont typeface="Arial" panose="020B0604020202020204" pitchFamily="34" charset="0"/>
              <a:buNone/>
            </a:pPr>
            <a:r>
              <a:rPr lang="fr-FR" dirty="0"/>
              <a:t>Pour les étudiants :</a:t>
            </a:r>
          </a:p>
          <a:p>
            <a:pPr marL="171450" indent="-171450">
              <a:buFont typeface="Arial" panose="020B0604020202020204" pitchFamily="34" charset="0"/>
              <a:buChar char="•"/>
            </a:pPr>
            <a:r>
              <a:rPr lang="fr-FR" dirty="0"/>
              <a:t>Préparation d’une </a:t>
            </a:r>
            <a:r>
              <a:rPr lang="fr-FR" dirty="0" err="1"/>
              <a:t>séuance</a:t>
            </a:r>
            <a:r>
              <a:rPr lang="fr-FR" dirty="0"/>
              <a:t> de 2h pour aborder les bases de l’IA avec les </a:t>
            </a:r>
            <a:r>
              <a:rPr lang="fr-FR" dirty="0" err="1"/>
              <a:t>étduaints</a:t>
            </a:r>
            <a:r>
              <a:rPr lang="fr-FR" dirty="0"/>
              <a:t>. </a:t>
            </a:r>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31</a:t>
            </a:fld>
            <a:endParaRPr lang="fr-FR"/>
          </a:p>
        </p:txBody>
      </p:sp>
    </p:spTree>
    <p:extLst>
      <p:ext uri="{BB962C8B-B14F-4D97-AF65-F5344CB8AC3E}">
        <p14:creationId xmlns:p14="http://schemas.microsoft.com/office/powerpoint/2010/main" val="1246979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33</a:t>
            </a:fld>
            <a:endParaRPr lang="fr-FR"/>
          </a:p>
        </p:txBody>
      </p:sp>
    </p:spTree>
    <p:extLst>
      <p:ext uri="{BB962C8B-B14F-4D97-AF65-F5344CB8AC3E}">
        <p14:creationId xmlns:p14="http://schemas.microsoft.com/office/powerpoint/2010/main" val="355645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3</a:t>
            </a:fld>
            <a:endParaRPr lang="fr-FR"/>
          </a:p>
        </p:txBody>
      </p:sp>
    </p:spTree>
    <p:extLst>
      <p:ext uri="{BB962C8B-B14F-4D97-AF65-F5344CB8AC3E}">
        <p14:creationId xmlns:p14="http://schemas.microsoft.com/office/powerpoint/2010/main" val="363167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34</a:t>
            </a:fld>
            <a:endParaRPr lang="fr-FR"/>
          </a:p>
        </p:txBody>
      </p:sp>
    </p:spTree>
    <p:extLst>
      <p:ext uri="{BB962C8B-B14F-4D97-AF65-F5344CB8AC3E}">
        <p14:creationId xmlns:p14="http://schemas.microsoft.com/office/powerpoint/2010/main" val="279498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18FEA-1B31-66A2-31FB-46B0D77E69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693E5A-2E65-B668-74BE-20E158D150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D415F6-144B-46CB-63C2-C2EC88C11076}"/>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853B8D3E-6BCA-EC39-DD9F-37076C773770}"/>
              </a:ext>
            </a:extLst>
          </p:cNvPr>
          <p:cNvSpPr>
            <a:spLocks noGrp="1"/>
          </p:cNvSpPr>
          <p:nvPr>
            <p:ph type="sldNum" sz="quarter" idx="5"/>
          </p:nvPr>
        </p:nvSpPr>
        <p:spPr/>
        <p:txBody>
          <a:bodyPr/>
          <a:lstStyle/>
          <a:p>
            <a:fld id="{632AE093-07E4-4A08-9DFF-4A996E98E45F}" type="slidenum">
              <a:rPr lang="fr-FR" smtClean="0"/>
              <a:pPr/>
              <a:t>4</a:t>
            </a:fld>
            <a:endParaRPr lang="fr-FR"/>
          </a:p>
        </p:txBody>
      </p:sp>
    </p:spTree>
    <p:extLst>
      <p:ext uri="{BB962C8B-B14F-4D97-AF65-F5344CB8AC3E}">
        <p14:creationId xmlns:p14="http://schemas.microsoft.com/office/powerpoint/2010/main" val="296312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5</a:t>
            </a:fld>
            <a:endParaRPr lang="fr-FR"/>
          </a:p>
        </p:txBody>
      </p:sp>
    </p:spTree>
    <p:extLst>
      <p:ext uri="{BB962C8B-B14F-4D97-AF65-F5344CB8AC3E}">
        <p14:creationId xmlns:p14="http://schemas.microsoft.com/office/powerpoint/2010/main" val="421721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6</a:t>
            </a:fld>
            <a:endParaRPr lang="fr-FR"/>
          </a:p>
        </p:txBody>
      </p:sp>
    </p:spTree>
    <p:extLst>
      <p:ext uri="{BB962C8B-B14F-4D97-AF65-F5344CB8AC3E}">
        <p14:creationId xmlns:p14="http://schemas.microsoft.com/office/powerpoint/2010/main" val="150032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7AA9A-DA13-099E-0D5A-E6236F4444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B7A173-FBA2-6BEF-BCB4-45D174CE18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D4A042-1E8C-4BAC-81B8-EAEE1BF47A8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CCC60126-5C2A-DC83-6FA8-859E70A7F29D}"/>
              </a:ext>
            </a:extLst>
          </p:cNvPr>
          <p:cNvSpPr>
            <a:spLocks noGrp="1"/>
          </p:cNvSpPr>
          <p:nvPr>
            <p:ph type="sldNum" sz="quarter" idx="5"/>
          </p:nvPr>
        </p:nvSpPr>
        <p:spPr/>
        <p:txBody>
          <a:bodyPr/>
          <a:lstStyle/>
          <a:p>
            <a:fld id="{632AE093-07E4-4A08-9DFF-4A996E98E45F}" type="slidenum">
              <a:rPr lang="fr-FR" smtClean="0"/>
              <a:pPr/>
              <a:t>7</a:t>
            </a:fld>
            <a:endParaRPr lang="fr-FR"/>
          </a:p>
        </p:txBody>
      </p:sp>
    </p:spTree>
    <p:extLst>
      <p:ext uri="{BB962C8B-B14F-4D97-AF65-F5344CB8AC3E}">
        <p14:creationId xmlns:p14="http://schemas.microsoft.com/office/powerpoint/2010/main" val="180225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8</a:t>
            </a:fld>
            <a:endParaRPr lang="fr-FR"/>
          </a:p>
        </p:txBody>
      </p:sp>
    </p:spTree>
    <p:extLst>
      <p:ext uri="{BB962C8B-B14F-4D97-AF65-F5344CB8AC3E}">
        <p14:creationId xmlns:p14="http://schemas.microsoft.com/office/powerpoint/2010/main" val="258056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1990-CFAD-B832-8AAD-60265B8C23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112C7F-23F2-BA96-6D68-7EEB4F75CF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40F34D-80E7-8DFA-9D27-5934819CA5F0}"/>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96649294-2D00-3EE5-C6C6-1049C85AA6C2}"/>
              </a:ext>
            </a:extLst>
          </p:cNvPr>
          <p:cNvSpPr>
            <a:spLocks noGrp="1"/>
          </p:cNvSpPr>
          <p:nvPr>
            <p:ph type="sldNum" sz="quarter" idx="5"/>
          </p:nvPr>
        </p:nvSpPr>
        <p:spPr/>
        <p:txBody>
          <a:bodyPr/>
          <a:lstStyle/>
          <a:p>
            <a:fld id="{632AE093-07E4-4A08-9DFF-4A996E98E45F}" type="slidenum">
              <a:rPr lang="fr-FR" smtClean="0"/>
              <a:pPr/>
              <a:t>9</a:t>
            </a:fld>
            <a:endParaRPr lang="fr-FR"/>
          </a:p>
        </p:txBody>
      </p:sp>
    </p:spTree>
    <p:extLst>
      <p:ext uri="{BB962C8B-B14F-4D97-AF65-F5344CB8AC3E}">
        <p14:creationId xmlns:p14="http://schemas.microsoft.com/office/powerpoint/2010/main" val="251846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llo bleu foncé">
    <p:bg>
      <p:bgPr>
        <a:solidFill>
          <a:schemeClr val="accent3"/>
        </a:solidFill>
        <a:effectLst/>
      </p:bgPr>
    </p:bg>
    <p:spTree>
      <p:nvGrpSpPr>
        <p:cNvPr id="1" name=""/>
        <p:cNvGrpSpPr/>
        <p:nvPr/>
      </p:nvGrpSpPr>
      <p:grpSpPr>
        <a:xfrm>
          <a:off x="0" y="0"/>
          <a:ext cx="0" cy="0"/>
          <a:chOff x="0" y="0"/>
          <a:chExt cx="0" cy="0"/>
        </a:xfrm>
      </p:grpSpPr>
      <p:grpSp>
        <p:nvGrpSpPr>
          <p:cNvPr id="5" name="Group 4" descr="Hello">
            <a:extLst>
              <a:ext uri="{FF2B5EF4-FFF2-40B4-BE49-F238E27FC236}">
                <a16:creationId xmlns:a16="http://schemas.microsoft.com/office/drawing/2014/main" id="{F522C4B2-B48F-9F78-C41D-C4F848E582B6}"/>
              </a:ext>
            </a:extLst>
          </p:cNvPr>
          <p:cNvGrpSpPr/>
          <p:nvPr userDrawn="1"/>
        </p:nvGrpSpPr>
        <p:grpSpPr>
          <a:xfrm>
            <a:off x="2813234" y="2395401"/>
            <a:ext cx="6565532" cy="2067198"/>
            <a:chOff x="2813234" y="2395401"/>
            <a:chExt cx="6565532" cy="2067198"/>
          </a:xfrm>
        </p:grpSpPr>
        <p:grpSp>
          <p:nvGrpSpPr>
            <p:cNvPr id="6" name="Grouper 4">
              <a:extLst>
                <a:ext uri="{FF2B5EF4-FFF2-40B4-BE49-F238E27FC236}">
                  <a16:creationId xmlns:a16="http://schemas.microsoft.com/office/drawing/2014/main" id="{0055E714-6005-CE9B-62A1-5638144ABDB3}"/>
                </a:ext>
              </a:extLst>
            </p:cNvPr>
            <p:cNvGrpSpPr/>
            <p:nvPr/>
          </p:nvGrpSpPr>
          <p:grpSpPr>
            <a:xfrm>
              <a:off x="2813234" y="2395401"/>
              <a:ext cx="6565532" cy="1977065"/>
              <a:chOff x="1681163" y="3176588"/>
              <a:chExt cx="3236913" cy="974725"/>
            </a:xfrm>
          </p:grpSpPr>
          <p:sp>
            <p:nvSpPr>
              <p:cNvPr id="10" name="Freeform 24">
                <a:extLst>
                  <a:ext uri="{FF2B5EF4-FFF2-40B4-BE49-F238E27FC236}">
                    <a16:creationId xmlns:a16="http://schemas.microsoft.com/office/drawing/2014/main" id="{8E967163-1F1A-1078-4645-3E6FDDF9F6E6}"/>
                  </a:ext>
                </a:extLst>
              </p:cNvPr>
              <p:cNvSpPr>
                <a:spLocks/>
              </p:cNvSpPr>
              <p:nvPr/>
            </p:nvSpPr>
            <p:spPr bwMode="auto">
              <a:xfrm>
                <a:off x="1681163" y="3186113"/>
                <a:ext cx="600075" cy="955675"/>
              </a:xfrm>
              <a:custGeom>
                <a:avLst/>
                <a:gdLst>
                  <a:gd name="T0" fmla="*/ 10 w 67"/>
                  <a:gd name="T1" fmla="*/ 0 h 107"/>
                  <a:gd name="T2" fmla="*/ 10 w 67"/>
                  <a:gd name="T3" fmla="*/ 41 h 107"/>
                  <a:gd name="T4" fmla="*/ 36 w 67"/>
                  <a:gd name="T5" fmla="*/ 27 h 107"/>
                  <a:gd name="T6" fmla="*/ 67 w 67"/>
                  <a:gd name="T7" fmla="*/ 60 h 107"/>
                  <a:gd name="T8" fmla="*/ 67 w 67"/>
                  <a:gd name="T9" fmla="*/ 107 h 107"/>
                  <a:gd name="T10" fmla="*/ 57 w 67"/>
                  <a:gd name="T11" fmla="*/ 107 h 107"/>
                  <a:gd name="T12" fmla="*/ 57 w 67"/>
                  <a:gd name="T13" fmla="*/ 62 h 107"/>
                  <a:gd name="T14" fmla="*/ 33 w 67"/>
                  <a:gd name="T15" fmla="*/ 35 h 107"/>
                  <a:gd name="T16" fmla="*/ 10 w 67"/>
                  <a:gd name="T17" fmla="*/ 62 h 107"/>
                  <a:gd name="T18" fmla="*/ 10 w 67"/>
                  <a:gd name="T19" fmla="*/ 107 h 107"/>
                  <a:gd name="T20" fmla="*/ 0 w 67"/>
                  <a:gd name="T21" fmla="*/ 107 h 107"/>
                  <a:gd name="T22" fmla="*/ 0 w 67"/>
                  <a:gd name="T23" fmla="*/ 0 h 107"/>
                  <a:gd name="T24" fmla="*/ 10 w 6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7">
                    <a:moveTo>
                      <a:pt x="10" y="0"/>
                    </a:moveTo>
                    <a:cubicBezTo>
                      <a:pt x="10" y="41"/>
                      <a:pt x="10" y="41"/>
                      <a:pt x="10" y="41"/>
                    </a:cubicBezTo>
                    <a:cubicBezTo>
                      <a:pt x="15" y="31"/>
                      <a:pt x="25" y="27"/>
                      <a:pt x="36" y="27"/>
                    </a:cubicBezTo>
                    <a:cubicBezTo>
                      <a:pt x="52" y="27"/>
                      <a:pt x="67" y="37"/>
                      <a:pt x="67" y="60"/>
                    </a:cubicBezTo>
                    <a:cubicBezTo>
                      <a:pt x="67" y="107"/>
                      <a:pt x="67" y="107"/>
                      <a:pt x="67" y="107"/>
                    </a:cubicBezTo>
                    <a:cubicBezTo>
                      <a:pt x="57" y="107"/>
                      <a:pt x="57" y="107"/>
                      <a:pt x="57" y="107"/>
                    </a:cubicBezTo>
                    <a:cubicBezTo>
                      <a:pt x="57" y="62"/>
                      <a:pt x="57" y="62"/>
                      <a:pt x="57" y="62"/>
                    </a:cubicBezTo>
                    <a:cubicBezTo>
                      <a:pt x="57" y="44"/>
                      <a:pt x="48" y="35"/>
                      <a:pt x="33" y="35"/>
                    </a:cubicBezTo>
                    <a:cubicBezTo>
                      <a:pt x="19" y="35"/>
                      <a:pt x="10" y="44"/>
                      <a:pt x="10" y="62"/>
                    </a:cubicBezTo>
                    <a:cubicBezTo>
                      <a:pt x="10" y="107"/>
                      <a:pt x="10" y="107"/>
                      <a:pt x="10" y="107"/>
                    </a:cubicBezTo>
                    <a:cubicBezTo>
                      <a:pt x="0" y="107"/>
                      <a:pt x="0" y="107"/>
                      <a:pt x="0" y="107"/>
                    </a:cubicBezTo>
                    <a:cubicBezTo>
                      <a:pt x="0" y="0"/>
                      <a:pt x="0" y="0"/>
                      <a:pt x="0" y="0"/>
                    </a:cubicBezTo>
                    <a:lnTo>
                      <a:pt x="10" y="0"/>
                    </a:lnTo>
                    <a:close/>
                  </a:path>
                </a:pathLst>
              </a:cu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1" name="Freeform 25">
                <a:extLst>
                  <a:ext uri="{FF2B5EF4-FFF2-40B4-BE49-F238E27FC236}">
                    <a16:creationId xmlns:a16="http://schemas.microsoft.com/office/drawing/2014/main" id="{F1F104E9-D360-B68F-7479-0F8DF79EB080}"/>
                  </a:ext>
                </a:extLst>
              </p:cNvPr>
              <p:cNvSpPr>
                <a:spLocks noEditPoints="1"/>
              </p:cNvSpPr>
              <p:nvPr/>
            </p:nvSpPr>
            <p:spPr bwMode="auto">
              <a:xfrm>
                <a:off x="2424113" y="3427413"/>
                <a:ext cx="669925" cy="723900"/>
              </a:xfrm>
              <a:custGeom>
                <a:avLst/>
                <a:gdLst>
                  <a:gd name="T0" fmla="*/ 37 w 75"/>
                  <a:gd name="T1" fmla="*/ 81 h 81"/>
                  <a:gd name="T2" fmla="*/ 0 w 75"/>
                  <a:gd name="T3" fmla="*/ 40 h 81"/>
                  <a:gd name="T4" fmla="*/ 39 w 75"/>
                  <a:gd name="T5" fmla="*/ 0 h 81"/>
                  <a:gd name="T6" fmla="*/ 75 w 75"/>
                  <a:gd name="T7" fmla="*/ 36 h 81"/>
                  <a:gd name="T8" fmla="*/ 75 w 75"/>
                  <a:gd name="T9" fmla="*/ 44 h 81"/>
                  <a:gd name="T10" fmla="*/ 10 w 75"/>
                  <a:gd name="T11" fmla="*/ 44 h 81"/>
                  <a:gd name="T12" fmla="*/ 37 w 75"/>
                  <a:gd name="T13" fmla="*/ 73 h 81"/>
                  <a:gd name="T14" fmla="*/ 62 w 75"/>
                  <a:gd name="T15" fmla="*/ 58 h 81"/>
                  <a:gd name="T16" fmla="*/ 73 w 75"/>
                  <a:gd name="T17" fmla="*/ 58 h 81"/>
                  <a:gd name="T18" fmla="*/ 37 w 75"/>
                  <a:gd name="T19" fmla="*/ 81 h 81"/>
                  <a:gd name="T20" fmla="*/ 10 w 75"/>
                  <a:gd name="T21" fmla="*/ 36 h 81"/>
                  <a:gd name="T22" fmla="*/ 65 w 75"/>
                  <a:gd name="T23" fmla="*/ 36 h 81"/>
                  <a:gd name="T24" fmla="*/ 37 w 75"/>
                  <a:gd name="T25" fmla="*/ 8 h 81"/>
                  <a:gd name="T26" fmla="*/ 10 w 75"/>
                  <a:gd name="T27"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81">
                    <a:moveTo>
                      <a:pt x="37" y="81"/>
                    </a:moveTo>
                    <a:cubicBezTo>
                      <a:pt x="15" y="81"/>
                      <a:pt x="0" y="65"/>
                      <a:pt x="0" y="40"/>
                    </a:cubicBezTo>
                    <a:cubicBezTo>
                      <a:pt x="0" y="16"/>
                      <a:pt x="15" y="0"/>
                      <a:pt x="39" y="0"/>
                    </a:cubicBezTo>
                    <a:cubicBezTo>
                      <a:pt x="61" y="0"/>
                      <a:pt x="75" y="16"/>
                      <a:pt x="75" y="36"/>
                    </a:cubicBezTo>
                    <a:cubicBezTo>
                      <a:pt x="75" y="39"/>
                      <a:pt x="75" y="41"/>
                      <a:pt x="75" y="44"/>
                    </a:cubicBezTo>
                    <a:cubicBezTo>
                      <a:pt x="10" y="44"/>
                      <a:pt x="10" y="44"/>
                      <a:pt x="10" y="44"/>
                    </a:cubicBezTo>
                    <a:cubicBezTo>
                      <a:pt x="11" y="63"/>
                      <a:pt x="22" y="73"/>
                      <a:pt x="37" y="73"/>
                    </a:cubicBezTo>
                    <a:cubicBezTo>
                      <a:pt x="50" y="73"/>
                      <a:pt x="59" y="67"/>
                      <a:pt x="62" y="58"/>
                    </a:cubicBezTo>
                    <a:cubicBezTo>
                      <a:pt x="73" y="58"/>
                      <a:pt x="73" y="58"/>
                      <a:pt x="73" y="58"/>
                    </a:cubicBezTo>
                    <a:cubicBezTo>
                      <a:pt x="68" y="70"/>
                      <a:pt x="57" y="81"/>
                      <a:pt x="37" y="81"/>
                    </a:cubicBezTo>
                    <a:close/>
                    <a:moveTo>
                      <a:pt x="10" y="36"/>
                    </a:moveTo>
                    <a:cubicBezTo>
                      <a:pt x="65" y="36"/>
                      <a:pt x="65" y="36"/>
                      <a:pt x="65" y="36"/>
                    </a:cubicBezTo>
                    <a:cubicBezTo>
                      <a:pt x="65" y="18"/>
                      <a:pt x="53" y="8"/>
                      <a:pt x="37" y="8"/>
                    </a:cubicBezTo>
                    <a:cubicBezTo>
                      <a:pt x="23" y="8"/>
                      <a:pt x="11" y="18"/>
                      <a:pt x="10" y="36"/>
                    </a:cubicBezTo>
                    <a:close/>
                  </a:path>
                </a:pathLst>
              </a:cu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2" name="Rectangle 26">
                <a:extLst>
                  <a:ext uri="{FF2B5EF4-FFF2-40B4-BE49-F238E27FC236}">
                    <a16:creationId xmlns:a16="http://schemas.microsoft.com/office/drawing/2014/main" id="{11D7E938-B3F5-14F5-A998-AA1AD19FCB07}"/>
                  </a:ext>
                </a:extLst>
              </p:cNvPr>
              <p:cNvSpPr>
                <a:spLocks noChangeArrowheads="1"/>
              </p:cNvSpPr>
              <p:nvPr/>
            </p:nvSpPr>
            <p:spPr bwMode="auto">
              <a:xfrm>
                <a:off x="3246438" y="3186113"/>
                <a:ext cx="88900" cy="955675"/>
              </a:xfrm>
              <a:prstGeom prst="rect">
                <a:avLst/>
              </a:pr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3" name="Rectangle 27">
                <a:extLst>
                  <a:ext uri="{FF2B5EF4-FFF2-40B4-BE49-F238E27FC236}">
                    <a16:creationId xmlns:a16="http://schemas.microsoft.com/office/drawing/2014/main" id="{A3B0E9AF-036A-40D4-1E8D-92FF0A86926F}"/>
                  </a:ext>
                </a:extLst>
              </p:cNvPr>
              <p:cNvSpPr>
                <a:spLocks noChangeArrowheads="1"/>
              </p:cNvSpPr>
              <p:nvPr/>
            </p:nvSpPr>
            <p:spPr bwMode="auto">
              <a:xfrm>
                <a:off x="3532188" y="3186113"/>
                <a:ext cx="90488" cy="955675"/>
              </a:xfrm>
              <a:prstGeom prst="rect">
                <a:avLst/>
              </a:pr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4" name="Freeform 28">
                <a:extLst>
                  <a:ext uri="{FF2B5EF4-FFF2-40B4-BE49-F238E27FC236}">
                    <a16:creationId xmlns:a16="http://schemas.microsoft.com/office/drawing/2014/main" id="{3DFF3B31-ABCE-9EBA-C22F-4639BD061FB9}"/>
                  </a:ext>
                </a:extLst>
              </p:cNvPr>
              <p:cNvSpPr>
                <a:spLocks noEditPoints="1"/>
              </p:cNvSpPr>
              <p:nvPr/>
            </p:nvSpPr>
            <p:spPr bwMode="auto">
              <a:xfrm>
                <a:off x="4792663" y="3176588"/>
                <a:ext cx="125413" cy="965200"/>
              </a:xfrm>
              <a:custGeom>
                <a:avLst/>
                <a:gdLst>
                  <a:gd name="T0" fmla="*/ 0 w 14"/>
                  <a:gd name="T1" fmla="*/ 101 h 108"/>
                  <a:gd name="T2" fmla="*/ 7 w 14"/>
                  <a:gd name="T3" fmla="*/ 94 h 108"/>
                  <a:gd name="T4" fmla="*/ 14 w 14"/>
                  <a:gd name="T5" fmla="*/ 101 h 108"/>
                  <a:gd name="T6" fmla="*/ 7 w 14"/>
                  <a:gd name="T7" fmla="*/ 108 h 108"/>
                  <a:gd name="T8" fmla="*/ 0 w 14"/>
                  <a:gd name="T9" fmla="*/ 101 h 108"/>
                  <a:gd name="T10" fmla="*/ 12 w 14"/>
                  <a:gd name="T11" fmla="*/ 0 h 108"/>
                  <a:gd name="T12" fmla="*/ 11 w 14"/>
                  <a:gd name="T13" fmla="*/ 80 h 108"/>
                  <a:gd name="T14" fmla="*/ 3 w 14"/>
                  <a:gd name="T15" fmla="*/ 80 h 108"/>
                  <a:gd name="T16" fmla="*/ 2 w 14"/>
                  <a:gd name="T17" fmla="*/ 0 h 108"/>
                  <a:gd name="T18" fmla="*/ 12 w 14"/>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8">
                    <a:moveTo>
                      <a:pt x="0" y="101"/>
                    </a:moveTo>
                    <a:cubicBezTo>
                      <a:pt x="0" y="97"/>
                      <a:pt x="3" y="94"/>
                      <a:pt x="7" y="94"/>
                    </a:cubicBezTo>
                    <a:cubicBezTo>
                      <a:pt x="11" y="94"/>
                      <a:pt x="14" y="97"/>
                      <a:pt x="14" y="101"/>
                    </a:cubicBezTo>
                    <a:cubicBezTo>
                      <a:pt x="14" y="105"/>
                      <a:pt x="11" y="108"/>
                      <a:pt x="7" y="108"/>
                    </a:cubicBezTo>
                    <a:cubicBezTo>
                      <a:pt x="3" y="108"/>
                      <a:pt x="0" y="105"/>
                      <a:pt x="0" y="101"/>
                    </a:cubicBezTo>
                    <a:close/>
                    <a:moveTo>
                      <a:pt x="12" y="0"/>
                    </a:moveTo>
                    <a:cubicBezTo>
                      <a:pt x="11" y="80"/>
                      <a:pt x="11" y="80"/>
                      <a:pt x="11" y="80"/>
                    </a:cubicBezTo>
                    <a:cubicBezTo>
                      <a:pt x="3" y="80"/>
                      <a:pt x="3" y="80"/>
                      <a:pt x="3" y="80"/>
                    </a:cubicBezTo>
                    <a:cubicBezTo>
                      <a:pt x="2" y="0"/>
                      <a:pt x="2" y="0"/>
                      <a:pt x="2" y="0"/>
                    </a:cubicBezTo>
                    <a:lnTo>
                      <a:pt x="12" y="0"/>
                    </a:lnTo>
                    <a:close/>
                  </a:path>
                </a:pathLst>
              </a:cu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grpSp>
        <p:grpSp>
          <p:nvGrpSpPr>
            <p:cNvPr id="7" name="Group 6">
              <a:extLst>
                <a:ext uri="{FF2B5EF4-FFF2-40B4-BE49-F238E27FC236}">
                  <a16:creationId xmlns:a16="http://schemas.microsoft.com/office/drawing/2014/main" id="{3C156319-04A5-6B27-8B8C-249A42F0E307}"/>
                </a:ext>
              </a:extLst>
            </p:cNvPr>
            <p:cNvGrpSpPr/>
            <p:nvPr/>
          </p:nvGrpSpPr>
          <p:grpSpPr>
            <a:xfrm>
              <a:off x="6955789" y="2533169"/>
              <a:ext cx="1931466" cy="1929430"/>
              <a:chOff x="3204353" y="2096988"/>
              <a:chExt cx="2666834" cy="2664023"/>
            </a:xfrm>
            <a:solidFill>
              <a:schemeClr val="bg1"/>
            </a:solidFill>
          </p:grpSpPr>
          <p:sp>
            <p:nvSpPr>
              <p:cNvPr id="8" name="Freeform 69">
                <a:extLst>
                  <a:ext uri="{FF2B5EF4-FFF2-40B4-BE49-F238E27FC236}">
                    <a16:creationId xmlns:a16="http://schemas.microsoft.com/office/drawing/2014/main" id="{33687F54-B41A-F6A0-C253-74F161148577}"/>
                  </a:ext>
                </a:extLst>
              </p:cNvPr>
              <p:cNvSpPr>
                <a:spLocks noEditPoints="1"/>
              </p:cNvSpPr>
              <p:nvPr/>
            </p:nvSpPr>
            <p:spPr bwMode="auto">
              <a:xfrm>
                <a:off x="3204353" y="2096988"/>
                <a:ext cx="2666834" cy="2664023"/>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0">
                <a:extLst>
                  <a:ext uri="{FF2B5EF4-FFF2-40B4-BE49-F238E27FC236}">
                    <a16:creationId xmlns:a16="http://schemas.microsoft.com/office/drawing/2014/main" id="{388BD889-8B32-9185-A4D9-373A8CBF552A}"/>
                  </a:ext>
                </a:extLst>
              </p:cNvPr>
              <p:cNvSpPr>
                <a:spLocks noEditPoints="1"/>
              </p:cNvSpPr>
              <p:nvPr/>
            </p:nvSpPr>
            <p:spPr bwMode="auto">
              <a:xfrm>
                <a:off x="3977145" y="2726462"/>
                <a:ext cx="1430368" cy="1121251"/>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814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bleu V2">
    <p:bg>
      <p:bgPr>
        <a:solidFill>
          <a:schemeClr val="accent1"/>
        </a:solidFill>
        <a:effectLst/>
      </p:bgPr>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11087084-BBCB-892A-592D-9C10525A630C}"/>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grpSp>
        <p:nvGrpSpPr>
          <p:cNvPr id="5" name="Groupe 13">
            <a:extLst>
              <a:ext uri="{FF2B5EF4-FFF2-40B4-BE49-F238E27FC236}">
                <a16:creationId xmlns:a16="http://schemas.microsoft.com/office/drawing/2014/main" id="{262C9F66-D1AB-C3C3-21BF-8013793D9845}"/>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a:solidFill>
            <a:schemeClr val="bg1"/>
          </a:solidFill>
        </p:grpSpPr>
        <p:sp>
          <p:nvSpPr>
            <p:cNvPr id="6" name="Freeform 139">
              <a:extLst>
                <a:ext uri="{FF2B5EF4-FFF2-40B4-BE49-F238E27FC236}">
                  <a16:creationId xmlns:a16="http://schemas.microsoft.com/office/drawing/2014/main" id="{C4ED568B-33F5-0E46-799A-4979F39A0C76}"/>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0">
              <a:extLst>
                <a:ext uri="{FF2B5EF4-FFF2-40B4-BE49-F238E27FC236}">
                  <a16:creationId xmlns:a16="http://schemas.microsoft.com/office/drawing/2014/main" id="{DBDADF50-2CDD-7FCE-CAE8-F23EEDCCF46B}"/>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1">
              <a:extLst>
                <a:ext uri="{FF2B5EF4-FFF2-40B4-BE49-F238E27FC236}">
                  <a16:creationId xmlns:a16="http://schemas.microsoft.com/office/drawing/2014/main" id="{1489C220-8CA5-C1F1-E775-5F213F032128}"/>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42">
              <a:extLst>
                <a:ext uri="{FF2B5EF4-FFF2-40B4-BE49-F238E27FC236}">
                  <a16:creationId xmlns:a16="http://schemas.microsoft.com/office/drawing/2014/main" id="{EFD4FEF6-E61D-0E9D-83F5-BA9503CA37EB}"/>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3">
              <a:extLst>
                <a:ext uri="{FF2B5EF4-FFF2-40B4-BE49-F238E27FC236}">
                  <a16:creationId xmlns:a16="http://schemas.microsoft.com/office/drawing/2014/main" id="{1389E132-34E1-FB49-F3C9-91DD69F6A555}"/>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44">
              <a:extLst>
                <a:ext uri="{FF2B5EF4-FFF2-40B4-BE49-F238E27FC236}">
                  <a16:creationId xmlns:a16="http://schemas.microsoft.com/office/drawing/2014/main" id="{0AF787F3-8AB6-0F6D-DFE6-3C2D24BC878F}"/>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5">
              <a:extLst>
                <a:ext uri="{FF2B5EF4-FFF2-40B4-BE49-F238E27FC236}">
                  <a16:creationId xmlns:a16="http://schemas.microsoft.com/office/drawing/2014/main" id="{7E9BD7FC-05F9-7E01-3B40-F34FBDF0810F}"/>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6">
              <a:extLst>
                <a:ext uri="{FF2B5EF4-FFF2-40B4-BE49-F238E27FC236}">
                  <a16:creationId xmlns:a16="http://schemas.microsoft.com/office/drawing/2014/main" id="{82EAB176-12DC-14E4-0BC9-1EAF3C78539C}"/>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7">
              <a:extLst>
                <a:ext uri="{FF2B5EF4-FFF2-40B4-BE49-F238E27FC236}">
                  <a16:creationId xmlns:a16="http://schemas.microsoft.com/office/drawing/2014/main" id="{7FE486AA-E66B-5E6F-899F-CA520E85D624}"/>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8">
              <a:extLst>
                <a:ext uri="{FF2B5EF4-FFF2-40B4-BE49-F238E27FC236}">
                  <a16:creationId xmlns:a16="http://schemas.microsoft.com/office/drawing/2014/main" id="{56F48DB8-2355-D9FA-E5CD-6B0B2B78EE64}"/>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9">
              <a:extLst>
                <a:ext uri="{FF2B5EF4-FFF2-40B4-BE49-F238E27FC236}">
                  <a16:creationId xmlns:a16="http://schemas.microsoft.com/office/drawing/2014/main" id="{3E93D020-CD54-99CF-7D14-AB24544F4404}"/>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0">
              <a:extLst>
                <a:ext uri="{FF2B5EF4-FFF2-40B4-BE49-F238E27FC236}">
                  <a16:creationId xmlns:a16="http://schemas.microsoft.com/office/drawing/2014/main" id="{BD2B1672-7A5F-EBF3-2B18-2F51BAE5BE39}"/>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1">
              <a:extLst>
                <a:ext uri="{FF2B5EF4-FFF2-40B4-BE49-F238E27FC236}">
                  <a16:creationId xmlns:a16="http://schemas.microsoft.com/office/drawing/2014/main" id="{84B8804E-2208-AC42-8246-C1F9C50C0DA8}"/>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2">
              <a:extLst>
                <a:ext uri="{FF2B5EF4-FFF2-40B4-BE49-F238E27FC236}">
                  <a16:creationId xmlns:a16="http://schemas.microsoft.com/office/drawing/2014/main" id="{CCDE0A6E-E1BB-5A9D-9979-2B8854367D0B}"/>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3">
              <a:extLst>
                <a:ext uri="{FF2B5EF4-FFF2-40B4-BE49-F238E27FC236}">
                  <a16:creationId xmlns:a16="http://schemas.microsoft.com/office/drawing/2014/main" id="{4E8E6BC4-B467-E725-5AEA-381C51F55B98}"/>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4">
              <a:extLst>
                <a:ext uri="{FF2B5EF4-FFF2-40B4-BE49-F238E27FC236}">
                  <a16:creationId xmlns:a16="http://schemas.microsoft.com/office/drawing/2014/main" id="{E43A1F04-DDB7-BD46-7B20-4E057AFBB25A}"/>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7">
              <a:extLst>
                <a:ext uri="{FF2B5EF4-FFF2-40B4-BE49-F238E27FC236}">
                  <a16:creationId xmlns:a16="http://schemas.microsoft.com/office/drawing/2014/main" id="{99371325-7A10-30D1-10A9-6797E773B9B3}"/>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8">
              <a:extLst>
                <a:ext uri="{FF2B5EF4-FFF2-40B4-BE49-F238E27FC236}">
                  <a16:creationId xmlns:a16="http://schemas.microsoft.com/office/drawing/2014/main" id="{962520DB-D84A-F7C4-34F8-A768DBC33C7F}"/>
                </a:ext>
              </a:extLst>
            </p:cNvPr>
            <p:cNvSpPr>
              <a:spLocks noChangeArrowheads="1"/>
            </p:cNvSpPr>
            <p:nvPr/>
          </p:nvSpPr>
          <p:spPr bwMode="auto">
            <a:xfrm>
              <a:off x="8826501" y="4273550"/>
              <a:ext cx="365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30" name="Title 29">
            <a:extLst>
              <a:ext uri="{FF2B5EF4-FFF2-40B4-BE49-F238E27FC236}">
                <a16:creationId xmlns:a16="http://schemas.microsoft.com/office/drawing/2014/main" id="{C8643A4F-164A-AABC-3034-BA76546E1EBE}"/>
              </a:ext>
            </a:extLst>
          </p:cNvPr>
          <p:cNvSpPr>
            <a:spLocks noGrp="1"/>
          </p:cNvSpPr>
          <p:nvPr>
            <p:ph type="title" hasCustomPrompt="1"/>
          </p:nvPr>
        </p:nvSpPr>
        <p:spPr>
          <a:xfrm>
            <a:off x="5184984" y="2295591"/>
            <a:ext cx="6470435" cy="2991588"/>
          </a:xfrm>
        </p:spPr>
        <p:txBody>
          <a:bodyPr bIns="0" anchor="t" anchorCtr="0">
            <a:noAutofit/>
          </a:bodyPr>
          <a:lstStyle>
            <a:lvl1pPr>
              <a:lnSpc>
                <a:spcPct val="90000"/>
              </a:lnSpc>
              <a:defRPr sz="7200">
                <a:solidFill>
                  <a:schemeClr val="bg1"/>
                </a:solidFill>
                <a:effectLst>
                  <a:outerShdw blurRad="38100" dist="38100" dir="2700000" algn="tl">
                    <a:srgbClr val="000000">
                      <a:alpha val="43137"/>
                    </a:srgbClr>
                  </a:outerShdw>
                </a:effectLst>
              </a:defRPr>
            </a:lvl1pPr>
          </a:lstStyle>
          <a:p>
            <a:r>
              <a:rPr lang="fr-FR" noProof="0"/>
              <a:t>Titre de </a:t>
            </a:r>
            <a:br>
              <a:rPr lang="fr-FR" noProof="0"/>
            </a:br>
            <a:r>
              <a:rPr lang="fr-FR" noProof="0"/>
              <a:t>la slide intercalaire</a:t>
            </a:r>
          </a:p>
        </p:txBody>
      </p:sp>
      <p:grpSp>
        <p:nvGrpSpPr>
          <p:cNvPr id="26" name="Group 3">
            <a:extLst>
              <a:ext uri="{FF2B5EF4-FFF2-40B4-BE49-F238E27FC236}">
                <a16:creationId xmlns:a16="http://schemas.microsoft.com/office/drawing/2014/main" id="{12D7C907-41C7-B11D-E50E-9045EFEC5893}"/>
              </a:ext>
              <a:ext uri="{C183D7F6-B498-43B3-948B-1728B52AA6E4}">
                <adec:decorative xmlns:adec="http://schemas.microsoft.com/office/drawing/2017/decorative" val="1"/>
              </a:ext>
            </a:extLst>
          </p:cNvPr>
          <p:cNvGrpSpPr/>
          <p:nvPr userDrawn="1"/>
        </p:nvGrpSpPr>
        <p:grpSpPr>
          <a:xfrm rot="1529564" flipH="1">
            <a:off x="4837313" y="1716914"/>
            <a:ext cx="626789" cy="569073"/>
            <a:chOff x="6572805" y="2461391"/>
            <a:chExt cx="594885" cy="488200"/>
          </a:xfrm>
          <a:solidFill>
            <a:schemeClr val="bg1"/>
          </a:solidFill>
        </p:grpSpPr>
        <p:pic>
          <p:nvPicPr>
            <p:cNvPr id="27" name="Graphic 4">
              <a:extLst>
                <a:ext uri="{FF2B5EF4-FFF2-40B4-BE49-F238E27FC236}">
                  <a16:creationId xmlns:a16="http://schemas.microsoft.com/office/drawing/2014/main" id="{8730D42B-2ECD-A31E-CBE6-7575590ECE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28" name="Graphic 7">
              <a:extLst>
                <a:ext uri="{FF2B5EF4-FFF2-40B4-BE49-F238E27FC236}">
                  <a16:creationId xmlns:a16="http://schemas.microsoft.com/office/drawing/2014/main" id="{60D79C61-D704-15A8-767A-9D58BAF41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29" name="Graphic 8">
              <a:extLst>
                <a:ext uri="{FF2B5EF4-FFF2-40B4-BE49-F238E27FC236}">
                  <a16:creationId xmlns:a16="http://schemas.microsoft.com/office/drawing/2014/main" id="{06DE511B-DF2A-4759-94BE-BC040B4316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46752">
              <a:off x="6756473" y="2630671"/>
              <a:ext cx="257175" cy="66675"/>
            </a:xfrm>
            <a:prstGeom prst="rect">
              <a:avLst/>
            </a:prstGeom>
          </p:spPr>
        </p:pic>
      </p:grpSp>
      <p:sp>
        <p:nvSpPr>
          <p:cNvPr id="2" name="Rectangle: Top Corners Rounded 1">
            <a:extLst>
              <a:ext uri="{FF2B5EF4-FFF2-40B4-BE49-F238E27FC236}">
                <a16:creationId xmlns:a16="http://schemas.microsoft.com/office/drawing/2014/main" id="{BD3114CD-19DA-0E49-52E0-B407A2E717D1}"/>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4" name="Footer Placeholder 4">
            <a:extLst>
              <a:ext uri="{FF2B5EF4-FFF2-40B4-BE49-F238E27FC236}">
                <a16:creationId xmlns:a16="http://schemas.microsoft.com/office/drawing/2014/main" id="{B17FDA71-BEA5-A1F6-4BB5-5C4C516A1EF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4" name="Slide Number Placeholder 5">
            <a:extLst>
              <a:ext uri="{FF2B5EF4-FFF2-40B4-BE49-F238E27FC236}">
                <a16:creationId xmlns:a16="http://schemas.microsoft.com/office/drawing/2014/main" id="{C105A483-8C8C-B1BB-4A10-FCC73A1E44A8}"/>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384572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corail V2">
    <p:bg>
      <p:bgPr>
        <a:solidFill>
          <a:schemeClr val="accent4"/>
        </a:solidFill>
        <a:effectLst/>
      </p:bgPr>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11087084-BBCB-892A-592D-9C10525A630C}"/>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grpSp>
        <p:nvGrpSpPr>
          <p:cNvPr id="5" name="Groupe 13">
            <a:extLst>
              <a:ext uri="{FF2B5EF4-FFF2-40B4-BE49-F238E27FC236}">
                <a16:creationId xmlns:a16="http://schemas.microsoft.com/office/drawing/2014/main" id="{262C9F66-D1AB-C3C3-21BF-8013793D9845}"/>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a:solidFill>
            <a:schemeClr val="bg1"/>
          </a:solidFill>
        </p:grpSpPr>
        <p:sp>
          <p:nvSpPr>
            <p:cNvPr id="6" name="Freeform 139">
              <a:extLst>
                <a:ext uri="{FF2B5EF4-FFF2-40B4-BE49-F238E27FC236}">
                  <a16:creationId xmlns:a16="http://schemas.microsoft.com/office/drawing/2014/main" id="{C4ED568B-33F5-0E46-799A-4979F39A0C76}"/>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0">
              <a:extLst>
                <a:ext uri="{FF2B5EF4-FFF2-40B4-BE49-F238E27FC236}">
                  <a16:creationId xmlns:a16="http://schemas.microsoft.com/office/drawing/2014/main" id="{DBDADF50-2CDD-7FCE-CAE8-F23EEDCCF46B}"/>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1">
              <a:extLst>
                <a:ext uri="{FF2B5EF4-FFF2-40B4-BE49-F238E27FC236}">
                  <a16:creationId xmlns:a16="http://schemas.microsoft.com/office/drawing/2014/main" id="{1489C220-8CA5-C1F1-E775-5F213F032128}"/>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42">
              <a:extLst>
                <a:ext uri="{FF2B5EF4-FFF2-40B4-BE49-F238E27FC236}">
                  <a16:creationId xmlns:a16="http://schemas.microsoft.com/office/drawing/2014/main" id="{EFD4FEF6-E61D-0E9D-83F5-BA9503CA37EB}"/>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3">
              <a:extLst>
                <a:ext uri="{FF2B5EF4-FFF2-40B4-BE49-F238E27FC236}">
                  <a16:creationId xmlns:a16="http://schemas.microsoft.com/office/drawing/2014/main" id="{1389E132-34E1-FB49-F3C9-91DD69F6A555}"/>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44">
              <a:extLst>
                <a:ext uri="{FF2B5EF4-FFF2-40B4-BE49-F238E27FC236}">
                  <a16:creationId xmlns:a16="http://schemas.microsoft.com/office/drawing/2014/main" id="{0AF787F3-8AB6-0F6D-DFE6-3C2D24BC878F}"/>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5">
              <a:extLst>
                <a:ext uri="{FF2B5EF4-FFF2-40B4-BE49-F238E27FC236}">
                  <a16:creationId xmlns:a16="http://schemas.microsoft.com/office/drawing/2014/main" id="{7E9BD7FC-05F9-7E01-3B40-F34FBDF0810F}"/>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6">
              <a:extLst>
                <a:ext uri="{FF2B5EF4-FFF2-40B4-BE49-F238E27FC236}">
                  <a16:creationId xmlns:a16="http://schemas.microsoft.com/office/drawing/2014/main" id="{82EAB176-12DC-14E4-0BC9-1EAF3C78539C}"/>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7">
              <a:extLst>
                <a:ext uri="{FF2B5EF4-FFF2-40B4-BE49-F238E27FC236}">
                  <a16:creationId xmlns:a16="http://schemas.microsoft.com/office/drawing/2014/main" id="{7FE486AA-E66B-5E6F-899F-CA520E85D624}"/>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8">
              <a:extLst>
                <a:ext uri="{FF2B5EF4-FFF2-40B4-BE49-F238E27FC236}">
                  <a16:creationId xmlns:a16="http://schemas.microsoft.com/office/drawing/2014/main" id="{56F48DB8-2355-D9FA-E5CD-6B0B2B78EE64}"/>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9">
              <a:extLst>
                <a:ext uri="{FF2B5EF4-FFF2-40B4-BE49-F238E27FC236}">
                  <a16:creationId xmlns:a16="http://schemas.microsoft.com/office/drawing/2014/main" id="{3E93D020-CD54-99CF-7D14-AB24544F4404}"/>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0">
              <a:extLst>
                <a:ext uri="{FF2B5EF4-FFF2-40B4-BE49-F238E27FC236}">
                  <a16:creationId xmlns:a16="http://schemas.microsoft.com/office/drawing/2014/main" id="{BD2B1672-7A5F-EBF3-2B18-2F51BAE5BE39}"/>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1">
              <a:extLst>
                <a:ext uri="{FF2B5EF4-FFF2-40B4-BE49-F238E27FC236}">
                  <a16:creationId xmlns:a16="http://schemas.microsoft.com/office/drawing/2014/main" id="{84B8804E-2208-AC42-8246-C1F9C50C0DA8}"/>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2">
              <a:extLst>
                <a:ext uri="{FF2B5EF4-FFF2-40B4-BE49-F238E27FC236}">
                  <a16:creationId xmlns:a16="http://schemas.microsoft.com/office/drawing/2014/main" id="{CCDE0A6E-E1BB-5A9D-9979-2B8854367D0B}"/>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3">
              <a:extLst>
                <a:ext uri="{FF2B5EF4-FFF2-40B4-BE49-F238E27FC236}">
                  <a16:creationId xmlns:a16="http://schemas.microsoft.com/office/drawing/2014/main" id="{4E8E6BC4-B467-E725-5AEA-381C51F55B98}"/>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4">
              <a:extLst>
                <a:ext uri="{FF2B5EF4-FFF2-40B4-BE49-F238E27FC236}">
                  <a16:creationId xmlns:a16="http://schemas.microsoft.com/office/drawing/2014/main" id="{E43A1F04-DDB7-BD46-7B20-4E057AFBB25A}"/>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7">
              <a:extLst>
                <a:ext uri="{FF2B5EF4-FFF2-40B4-BE49-F238E27FC236}">
                  <a16:creationId xmlns:a16="http://schemas.microsoft.com/office/drawing/2014/main" id="{99371325-7A10-30D1-10A9-6797E773B9B3}"/>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8">
              <a:extLst>
                <a:ext uri="{FF2B5EF4-FFF2-40B4-BE49-F238E27FC236}">
                  <a16:creationId xmlns:a16="http://schemas.microsoft.com/office/drawing/2014/main" id="{962520DB-D84A-F7C4-34F8-A768DBC33C7F}"/>
                </a:ext>
              </a:extLst>
            </p:cNvPr>
            <p:cNvSpPr>
              <a:spLocks noChangeArrowheads="1"/>
            </p:cNvSpPr>
            <p:nvPr/>
          </p:nvSpPr>
          <p:spPr bwMode="auto">
            <a:xfrm>
              <a:off x="8826501" y="4273550"/>
              <a:ext cx="365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30" name="Title 29">
            <a:extLst>
              <a:ext uri="{FF2B5EF4-FFF2-40B4-BE49-F238E27FC236}">
                <a16:creationId xmlns:a16="http://schemas.microsoft.com/office/drawing/2014/main" id="{C8643A4F-164A-AABC-3034-BA76546E1EBE}"/>
              </a:ext>
            </a:extLst>
          </p:cNvPr>
          <p:cNvSpPr>
            <a:spLocks noGrp="1"/>
          </p:cNvSpPr>
          <p:nvPr>
            <p:ph type="title" hasCustomPrompt="1"/>
          </p:nvPr>
        </p:nvSpPr>
        <p:spPr>
          <a:xfrm>
            <a:off x="5184984" y="2295591"/>
            <a:ext cx="6470435" cy="2991588"/>
          </a:xfrm>
        </p:spPr>
        <p:txBody>
          <a:bodyPr bIns="0" anchor="t" anchorCtr="0">
            <a:noAutofit/>
          </a:bodyPr>
          <a:lstStyle>
            <a:lvl1pPr>
              <a:lnSpc>
                <a:spcPct val="90000"/>
              </a:lnSpc>
              <a:defRPr sz="7200">
                <a:solidFill>
                  <a:schemeClr val="bg1"/>
                </a:solidFill>
                <a:effectLst>
                  <a:outerShdw blurRad="38100" dist="38100" dir="2700000" algn="tl">
                    <a:srgbClr val="000000">
                      <a:alpha val="43137"/>
                    </a:srgbClr>
                  </a:outerShdw>
                </a:effectLst>
              </a:defRPr>
            </a:lvl1pPr>
          </a:lstStyle>
          <a:p>
            <a:r>
              <a:rPr lang="fr-FR" noProof="0"/>
              <a:t>Titre de </a:t>
            </a:r>
            <a:br>
              <a:rPr lang="fr-FR" noProof="0"/>
            </a:br>
            <a:r>
              <a:rPr lang="fr-FR" noProof="0"/>
              <a:t>la slide intercalaire</a:t>
            </a:r>
          </a:p>
        </p:txBody>
      </p:sp>
      <p:grpSp>
        <p:nvGrpSpPr>
          <p:cNvPr id="26" name="Group 3">
            <a:extLst>
              <a:ext uri="{FF2B5EF4-FFF2-40B4-BE49-F238E27FC236}">
                <a16:creationId xmlns:a16="http://schemas.microsoft.com/office/drawing/2014/main" id="{12D7C907-41C7-B11D-E50E-9045EFEC5893}"/>
              </a:ext>
              <a:ext uri="{C183D7F6-B498-43B3-948B-1728B52AA6E4}">
                <adec:decorative xmlns:adec="http://schemas.microsoft.com/office/drawing/2017/decorative" val="1"/>
              </a:ext>
            </a:extLst>
          </p:cNvPr>
          <p:cNvGrpSpPr/>
          <p:nvPr userDrawn="1"/>
        </p:nvGrpSpPr>
        <p:grpSpPr>
          <a:xfrm rot="1529564" flipH="1">
            <a:off x="4837313" y="1716914"/>
            <a:ext cx="626789" cy="569073"/>
            <a:chOff x="6572805" y="2461391"/>
            <a:chExt cx="594885" cy="488200"/>
          </a:xfrm>
          <a:solidFill>
            <a:schemeClr val="bg1"/>
          </a:solidFill>
        </p:grpSpPr>
        <p:pic>
          <p:nvPicPr>
            <p:cNvPr id="27" name="Graphic 4">
              <a:extLst>
                <a:ext uri="{FF2B5EF4-FFF2-40B4-BE49-F238E27FC236}">
                  <a16:creationId xmlns:a16="http://schemas.microsoft.com/office/drawing/2014/main" id="{8730D42B-2ECD-A31E-CBE6-7575590ECE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28" name="Graphic 7">
              <a:extLst>
                <a:ext uri="{FF2B5EF4-FFF2-40B4-BE49-F238E27FC236}">
                  <a16:creationId xmlns:a16="http://schemas.microsoft.com/office/drawing/2014/main" id="{60D79C61-D704-15A8-767A-9D58BAF41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29" name="Graphic 8">
              <a:extLst>
                <a:ext uri="{FF2B5EF4-FFF2-40B4-BE49-F238E27FC236}">
                  <a16:creationId xmlns:a16="http://schemas.microsoft.com/office/drawing/2014/main" id="{06DE511B-DF2A-4759-94BE-BC040B4316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46752">
              <a:off x="6756473" y="2630671"/>
              <a:ext cx="257175" cy="66675"/>
            </a:xfrm>
            <a:prstGeom prst="rect">
              <a:avLst/>
            </a:prstGeom>
          </p:spPr>
        </p:pic>
      </p:grpSp>
      <p:sp>
        <p:nvSpPr>
          <p:cNvPr id="2" name="Rectangle: Top Corners Rounded 1">
            <a:extLst>
              <a:ext uri="{FF2B5EF4-FFF2-40B4-BE49-F238E27FC236}">
                <a16:creationId xmlns:a16="http://schemas.microsoft.com/office/drawing/2014/main" id="{313F961A-479B-D6A7-1AE0-684A1EBEA43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4" name="Footer Placeholder 4">
            <a:extLst>
              <a:ext uri="{FF2B5EF4-FFF2-40B4-BE49-F238E27FC236}">
                <a16:creationId xmlns:a16="http://schemas.microsoft.com/office/drawing/2014/main" id="{C33E2412-3B34-D1A7-06AC-4CA24FB52775}"/>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4" name="Slide Number Placeholder 5">
            <a:extLst>
              <a:ext uri="{FF2B5EF4-FFF2-40B4-BE49-F238E27FC236}">
                <a16:creationId xmlns:a16="http://schemas.microsoft.com/office/drawing/2014/main" id="{025EC35E-F490-2814-9B96-27F7E886F7D7}"/>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397793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 bleu foncé V2">
    <p:bg>
      <p:bgPr>
        <a:solidFill>
          <a:schemeClr val="accent3"/>
        </a:solidFill>
        <a:effectLst/>
      </p:bgPr>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11087084-BBCB-892A-592D-9C10525A630C}"/>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grpSp>
        <p:nvGrpSpPr>
          <p:cNvPr id="5" name="Groupe 13">
            <a:extLst>
              <a:ext uri="{FF2B5EF4-FFF2-40B4-BE49-F238E27FC236}">
                <a16:creationId xmlns:a16="http://schemas.microsoft.com/office/drawing/2014/main" id="{262C9F66-D1AB-C3C3-21BF-8013793D9845}"/>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a:solidFill>
            <a:schemeClr val="bg1"/>
          </a:solidFill>
        </p:grpSpPr>
        <p:sp>
          <p:nvSpPr>
            <p:cNvPr id="6" name="Freeform 139">
              <a:extLst>
                <a:ext uri="{FF2B5EF4-FFF2-40B4-BE49-F238E27FC236}">
                  <a16:creationId xmlns:a16="http://schemas.microsoft.com/office/drawing/2014/main" id="{C4ED568B-33F5-0E46-799A-4979F39A0C76}"/>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0">
              <a:extLst>
                <a:ext uri="{FF2B5EF4-FFF2-40B4-BE49-F238E27FC236}">
                  <a16:creationId xmlns:a16="http://schemas.microsoft.com/office/drawing/2014/main" id="{DBDADF50-2CDD-7FCE-CAE8-F23EEDCCF46B}"/>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1">
              <a:extLst>
                <a:ext uri="{FF2B5EF4-FFF2-40B4-BE49-F238E27FC236}">
                  <a16:creationId xmlns:a16="http://schemas.microsoft.com/office/drawing/2014/main" id="{1489C220-8CA5-C1F1-E775-5F213F032128}"/>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42">
              <a:extLst>
                <a:ext uri="{FF2B5EF4-FFF2-40B4-BE49-F238E27FC236}">
                  <a16:creationId xmlns:a16="http://schemas.microsoft.com/office/drawing/2014/main" id="{EFD4FEF6-E61D-0E9D-83F5-BA9503CA37EB}"/>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3">
              <a:extLst>
                <a:ext uri="{FF2B5EF4-FFF2-40B4-BE49-F238E27FC236}">
                  <a16:creationId xmlns:a16="http://schemas.microsoft.com/office/drawing/2014/main" id="{1389E132-34E1-FB49-F3C9-91DD69F6A555}"/>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44">
              <a:extLst>
                <a:ext uri="{FF2B5EF4-FFF2-40B4-BE49-F238E27FC236}">
                  <a16:creationId xmlns:a16="http://schemas.microsoft.com/office/drawing/2014/main" id="{0AF787F3-8AB6-0F6D-DFE6-3C2D24BC878F}"/>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5">
              <a:extLst>
                <a:ext uri="{FF2B5EF4-FFF2-40B4-BE49-F238E27FC236}">
                  <a16:creationId xmlns:a16="http://schemas.microsoft.com/office/drawing/2014/main" id="{7E9BD7FC-05F9-7E01-3B40-F34FBDF0810F}"/>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6">
              <a:extLst>
                <a:ext uri="{FF2B5EF4-FFF2-40B4-BE49-F238E27FC236}">
                  <a16:creationId xmlns:a16="http://schemas.microsoft.com/office/drawing/2014/main" id="{82EAB176-12DC-14E4-0BC9-1EAF3C78539C}"/>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7">
              <a:extLst>
                <a:ext uri="{FF2B5EF4-FFF2-40B4-BE49-F238E27FC236}">
                  <a16:creationId xmlns:a16="http://schemas.microsoft.com/office/drawing/2014/main" id="{7FE486AA-E66B-5E6F-899F-CA520E85D624}"/>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8">
              <a:extLst>
                <a:ext uri="{FF2B5EF4-FFF2-40B4-BE49-F238E27FC236}">
                  <a16:creationId xmlns:a16="http://schemas.microsoft.com/office/drawing/2014/main" id="{56F48DB8-2355-D9FA-E5CD-6B0B2B78EE64}"/>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9">
              <a:extLst>
                <a:ext uri="{FF2B5EF4-FFF2-40B4-BE49-F238E27FC236}">
                  <a16:creationId xmlns:a16="http://schemas.microsoft.com/office/drawing/2014/main" id="{3E93D020-CD54-99CF-7D14-AB24544F4404}"/>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0">
              <a:extLst>
                <a:ext uri="{FF2B5EF4-FFF2-40B4-BE49-F238E27FC236}">
                  <a16:creationId xmlns:a16="http://schemas.microsoft.com/office/drawing/2014/main" id="{BD2B1672-7A5F-EBF3-2B18-2F51BAE5BE39}"/>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1">
              <a:extLst>
                <a:ext uri="{FF2B5EF4-FFF2-40B4-BE49-F238E27FC236}">
                  <a16:creationId xmlns:a16="http://schemas.microsoft.com/office/drawing/2014/main" id="{84B8804E-2208-AC42-8246-C1F9C50C0DA8}"/>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2">
              <a:extLst>
                <a:ext uri="{FF2B5EF4-FFF2-40B4-BE49-F238E27FC236}">
                  <a16:creationId xmlns:a16="http://schemas.microsoft.com/office/drawing/2014/main" id="{CCDE0A6E-E1BB-5A9D-9979-2B8854367D0B}"/>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3">
              <a:extLst>
                <a:ext uri="{FF2B5EF4-FFF2-40B4-BE49-F238E27FC236}">
                  <a16:creationId xmlns:a16="http://schemas.microsoft.com/office/drawing/2014/main" id="{4E8E6BC4-B467-E725-5AEA-381C51F55B98}"/>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4">
              <a:extLst>
                <a:ext uri="{FF2B5EF4-FFF2-40B4-BE49-F238E27FC236}">
                  <a16:creationId xmlns:a16="http://schemas.microsoft.com/office/drawing/2014/main" id="{E43A1F04-DDB7-BD46-7B20-4E057AFBB25A}"/>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7">
              <a:extLst>
                <a:ext uri="{FF2B5EF4-FFF2-40B4-BE49-F238E27FC236}">
                  <a16:creationId xmlns:a16="http://schemas.microsoft.com/office/drawing/2014/main" id="{99371325-7A10-30D1-10A9-6797E773B9B3}"/>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8">
              <a:extLst>
                <a:ext uri="{FF2B5EF4-FFF2-40B4-BE49-F238E27FC236}">
                  <a16:creationId xmlns:a16="http://schemas.microsoft.com/office/drawing/2014/main" id="{962520DB-D84A-F7C4-34F8-A768DBC33C7F}"/>
                </a:ext>
              </a:extLst>
            </p:cNvPr>
            <p:cNvSpPr>
              <a:spLocks noChangeArrowheads="1"/>
            </p:cNvSpPr>
            <p:nvPr/>
          </p:nvSpPr>
          <p:spPr bwMode="auto">
            <a:xfrm>
              <a:off x="8826501" y="4273550"/>
              <a:ext cx="365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30" name="Title 29">
            <a:extLst>
              <a:ext uri="{FF2B5EF4-FFF2-40B4-BE49-F238E27FC236}">
                <a16:creationId xmlns:a16="http://schemas.microsoft.com/office/drawing/2014/main" id="{C8643A4F-164A-AABC-3034-BA76546E1EBE}"/>
              </a:ext>
            </a:extLst>
          </p:cNvPr>
          <p:cNvSpPr>
            <a:spLocks noGrp="1"/>
          </p:cNvSpPr>
          <p:nvPr>
            <p:ph type="title" hasCustomPrompt="1"/>
          </p:nvPr>
        </p:nvSpPr>
        <p:spPr>
          <a:xfrm>
            <a:off x="5184984" y="2295591"/>
            <a:ext cx="6470435" cy="2991588"/>
          </a:xfrm>
        </p:spPr>
        <p:txBody>
          <a:bodyPr bIns="0" anchor="t" anchorCtr="0">
            <a:noAutofit/>
          </a:bodyPr>
          <a:lstStyle>
            <a:lvl1pPr>
              <a:lnSpc>
                <a:spcPct val="90000"/>
              </a:lnSpc>
              <a:defRPr sz="7200">
                <a:solidFill>
                  <a:schemeClr val="bg1"/>
                </a:solidFill>
                <a:effectLst>
                  <a:outerShdw blurRad="38100" dist="38100" dir="2700000" algn="tl">
                    <a:srgbClr val="000000">
                      <a:alpha val="43137"/>
                    </a:srgbClr>
                  </a:outerShdw>
                </a:effectLst>
              </a:defRPr>
            </a:lvl1pPr>
          </a:lstStyle>
          <a:p>
            <a:r>
              <a:rPr lang="fr-FR" noProof="0"/>
              <a:t>Titre de </a:t>
            </a:r>
            <a:br>
              <a:rPr lang="fr-FR" noProof="0"/>
            </a:br>
            <a:r>
              <a:rPr lang="fr-FR" noProof="0"/>
              <a:t>la slide intercalaire</a:t>
            </a:r>
          </a:p>
        </p:txBody>
      </p:sp>
      <p:grpSp>
        <p:nvGrpSpPr>
          <p:cNvPr id="26" name="Group 3">
            <a:extLst>
              <a:ext uri="{FF2B5EF4-FFF2-40B4-BE49-F238E27FC236}">
                <a16:creationId xmlns:a16="http://schemas.microsoft.com/office/drawing/2014/main" id="{12D7C907-41C7-B11D-E50E-9045EFEC5893}"/>
              </a:ext>
              <a:ext uri="{C183D7F6-B498-43B3-948B-1728B52AA6E4}">
                <adec:decorative xmlns:adec="http://schemas.microsoft.com/office/drawing/2017/decorative" val="1"/>
              </a:ext>
            </a:extLst>
          </p:cNvPr>
          <p:cNvGrpSpPr/>
          <p:nvPr userDrawn="1"/>
        </p:nvGrpSpPr>
        <p:grpSpPr>
          <a:xfrm rot="1529564" flipH="1">
            <a:off x="4837313" y="1716914"/>
            <a:ext cx="626789" cy="569073"/>
            <a:chOff x="6572805" y="2461391"/>
            <a:chExt cx="594885" cy="488200"/>
          </a:xfrm>
          <a:solidFill>
            <a:schemeClr val="bg1"/>
          </a:solidFill>
        </p:grpSpPr>
        <p:pic>
          <p:nvPicPr>
            <p:cNvPr id="27" name="Graphic 4">
              <a:extLst>
                <a:ext uri="{FF2B5EF4-FFF2-40B4-BE49-F238E27FC236}">
                  <a16:creationId xmlns:a16="http://schemas.microsoft.com/office/drawing/2014/main" id="{8730D42B-2ECD-A31E-CBE6-7575590ECE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28" name="Graphic 7">
              <a:extLst>
                <a:ext uri="{FF2B5EF4-FFF2-40B4-BE49-F238E27FC236}">
                  <a16:creationId xmlns:a16="http://schemas.microsoft.com/office/drawing/2014/main" id="{60D79C61-D704-15A8-767A-9D58BAF41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29" name="Graphic 8">
              <a:extLst>
                <a:ext uri="{FF2B5EF4-FFF2-40B4-BE49-F238E27FC236}">
                  <a16:creationId xmlns:a16="http://schemas.microsoft.com/office/drawing/2014/main" id="{06DE511B-DF2A-4759-94BE-BC040B4316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46752">
              <a:off x="6756473" y="2630671"/>
              <a:ext cx="257175" cy="66675"/>
            </a:xfrm>
            <a:prstGeom prst="rect">
              <a:avLst/>
            </a:prstGeom>
          </p:spPr>
        </p:pic>
      </p:grpSp>
      <p:sp>
        <p:nvSpPr>
          <p:cNvPr id="33" name="Rectangle: Top Corners Rounded 1">
            <a:extLst>
              <a:ext uri="{FF2B5EF4-FFF2-40B4-BE49-F238E27FC236}">
                <a16:creationId xmlns:a16="http://schemas.microsoft.com/office/drawing/2014/main" id="{434CCC96-5010-0475-1AB7-FD336F33F8CB}"/>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FD123ACE-E19B-5E79-F81B-A85710F9F063}"/>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35" name="Slide Number Placeholder 5">
            <a:extLst>
              <a:ext uri="{FF2B5EF4-FFF2-40B4-BE49-F238E27FC236}">
                <a16:creationId xmlns:a16="http://schemas.microsoft.com/office/drawing/2014/main" id="{3D0A6349-A770-ABFC-C969-5A009B3802FD}"/>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241201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avec titre">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2" name="Rectangle: Top Corners Rounded 1">
            <a:extLst>
              <a:ext uri="{FF2B5EF4-FFF2-40B4-BE49-F238E27FC236}">
                <a16:creationId xmlns:a16="http://schemas.microsoft.com/office/drawing/2014/main" id="{7C03EDD3-23CA-CDDA-CA4A-EC74EB9A0339}"/>
              </a:ext>
              <a:ext uri="{C183D7F6-B498-43B3-948B-1728B52AA6E4}">
                <adec:decorative xmlns:adec="http://schemas.microsoft.com/office/drawing/2017/decorative" val="1"/>
              </a:ext>
            </a:extLst>
          </p:cNvPr>
          <p:cNvSpPr>
            <a:spLocks/>
          </p:cNvSpPr>
          <p:nvPr userDrawn="1"/>
        </p:nvSpPr>
        <p:spPr>
          <a:xfrm rot="10800000" flipV="1">
            <a:off x="228598" y="1341121"/>
            <a:ext cx="11729942" cy="5516880"/>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90675" y="1616299"/>
            <a:ext cx="10805788"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90675" y="2430253"/>
            <a:ext cx="10805788" cy="353150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D935DCD5-872F-C785-F739-FF6F03145100}"/>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90675" y="2167465"/>
            <a:ext cx="10805788"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214697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sans titre">
    <p:bg>
      <p:bgPr>
        <a:solidFill>
          <a:srgbClr val="F1F4F9"/>
        </a:solidFill>
        <a:effectLst/>
      </p:bgPr>
    </p:bg>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4F809C06-3FB2-72CB-D0A6-DFD6D987F954}"/>
              </a:ext>
              <a:ext uri="{C183D7F6-B498-43B3-948B-1728B52AA6E4}">
                <adec:decorative xmlns:adec="http://schemas.microsoft.com/office/drawing/2017/decorative" val="1"/>
              </a:ext>
            </a:extLst>
          </p:cNvPr>
          <p:cNvSpPr>
            <a:spLocks/>
          </p:cNvSpPr>
          <p:nvPr userDrawn="1"/>
        </p:nvSpPr>
        <p:spPr>
          <a:xfrm rot="10800000" flipV="1">
            <a:off x="228598" y="419100"/>
            <a:ext cx="11729942" cy="6438901"/>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90675" y="694276"/>
            <a:ext cx="10805788"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90675" y="1555256"/>
            <a:ext cx="10805788" cy="4406496"/>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2A0A7DB1-C329-833F-BEFF-920AF6ABA382}"/>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90675" y="1245443"/>
            <a:ext cx="10805788"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197742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photo avec titre">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31" name="Picture Placeholder 30">
            <a:extLst>
              <a:ext uri="{FF2B5EF4-FFF2-40B4-BE49-F238E27FC236}">
                <a16:creationId xmlns:a16="http://schemas.microsoft.com/office/drawing/2014/main" id="{49DDD5E9-3FFB-8AC7-D945-4CA2CB1F94B4}"/>
              </a:ext>
            </a:extLst>
          </p:cNvPr>
          <p:cNvSpPr>
            <a:spLocks noGrp="1"/>
          </p:cNvSpPr>
          <p:nvPr>
            <p:ph type="pic" sz="quarter" idx="13"/>
          </p:nvPr>
        </p:nvSpPr>
        <p:spPr>
          <a:xfrm>
            <a:off x="241703" y="1341121"/>
            <a:ext cx="5768635" cy="4885619"/>
          </a:xfrm>
          <a:prstGeom prst="round2SameRect">
            <a:avLst>
              <a:gd name="adj1" fmla="val 4063"/>
              <a:gd name="adj2" fmla="val 0"/>
            </a:avLst>
          </a:prstGeom>
        </p:spPr>
        <p:txBody>
          <a:bodyPr anchor="ctr" anchorCtr="0"/>
          <a:lstStyle>
            <a:lvl1pPr algn="ctr">
              <a:defRPr/>
            </a:lvl1pPr>
          </a:lstStyle>
          <a:p>
            <a:endParaRPr lang="en-US"/>
          </a:p>
        </p:txBody>
      </p:sp>
      <p:sp>
        <p:nvSpPr>
          <p:cNvPr id="20" name="Rectangle: Top Corners Rounded 19">
            <a:extLst>
              <a:ext uri="{FF2B5EF4-FFF2-40B4-BE49-F238E27FC236}">
                <a16:creationId xmlns:a16="http://schemas.microsoft.com/office/drawing/2014/main" id="{8A983E4D-A240-5F04-6AAD-D8E80B8BC352}"/>
              </a:ext>
              <a:ext uri="{C183D7F6-B498-43B3-948B-1728B52AA6E4}">
                <adec:decorative xmlns:adec="http://schemas.microsoft.com/office/drawing/2017/decorative" val="1"/>
              </a:ext>
            </a:extLst>
          </p:cNvPr>
          <p:cNvSpPr>
            <a:spLocks/>
          </p:cNvSpPr>
          <p:nvPr userDrawn="1"/>
        </p:nvSpPr>
        <p:spPr>
          <a:xfrm rot="10800000" flipV="1">
            <a:off x="6176794" y="1341121"/>
            <a:ext cx="5781746" cy="5516880"/>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451601" y="1616299"/>
            <a:ext cx="5245099"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451600" y="2430253"/>
            <a:ext cx="5245099" cy="353150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BC211BA0-DAE4-159E-990F-F7E341CF53C1}"/>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451600" y="2167465"/>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799909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hoto sans titre">
    <p:bg>
      <p:bgPr>
        <a:solidFill>
          <a:srgbClr val="F1F4F9"/>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49DDD5E9-3FFB-8AC7-D945-4CA2CB1F94B4}"/>
              </a:ext>
            </a:extLst>
          </p:cNvPr>
          <p:cNvSpPr>
            <a:spLocks noGrp="1"/>
          </p:cNvSpPr>
          <p:nvPr>
            <p:ph type="pic" sz="quarter" idx="13"/>
          </p:nvPr>
        </p:nvSpPr>
        <p:spPr>
          <a:xfrm>
            <a:off x="241703" y="419097"/>
            <a:ext cx="5768635" cy="5807643"/>
          </a:xfrm>
          <a:prstGeom prst="round2SameRect">
            <a:avLst>
              <a:gd name="adj1" fmla="val 4063"/>
              <a:gd name="adj2" fmla="val 0"/>
            </a:avLst>
          </a:prstGeom>
        </p:spPr>
        <p:txBody>
          <a:bodyPr anchor="ctr" anchorCtr="0"/>
          <a:lstStyle>
            <a:lvl1pPr algn="ctr">
              <a:defRPr/>
            </a:lvl1pPr>
          </a:lstStyle>
          <a:p>
            <a:endParaRPr lang="en-US"/>
          </a:p>
        </p:txBody>
      </p:sp>
      <p:sp>
        <p:nvSpPr>
          <p:cNvPr id="20" name="Rectangle: Top Corners Rounded 19">
            <a:extLst>
              <a:ext uri="{FF2B5EF4-FFF2-40B4-BE49-F238E27FC236}">
                <a16:creationId xmlns:a16="http://schemas.microsoft.com/office/drawing/2014/main" id="{8A983E4D-A240-5F04-6AAD-D8E80B8BC352}"/>
              </a:ext>
              <a:ext uri="{C183D7F6-B498-43B3-948B-1728B52AA6E4}">
                <adec:decorative xmlns:adec="http://schemas.microsoft.com/office/drawing/2017/decorative" val="1"/>
              </a:ext>
            </a:extLst>
          </p:cNvPr>
          <p:cNvSpPr>
            <a:spLocks/>
          </p:cNvSpPr>
          <p:nvPr userDrawn="1"/>
        </p:nvSpPr>
        <p:spPr>
          <a:xfrm rot="10800000" flipV="1">
            <a:off x="6176794" y="419097"/>
            <a:ext cx="5781746" cy="6438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451601" y="694276"/>
            <a:ext cx="5245099"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451600" y="1555256"/>
            <a:ext cx="5245099" cy="4406496"/>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75DA700A-8706-7A27-3264-5E8C0EBFDD7B}"/>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451600" y="1245443"/>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155487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iffre clé">
    <p:bg>
      <p:bgPr>
        <a:solidFill>
          <a:srgbClr val="F1F4F9"/>
        </a:solid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428C52FF-CD48-6E20-6C58-3456CFC99A9E}"/>
              </a:ext>
              <a:ext uri="{C183D7F6-B498-43B3-948B-1728B52AA6E4}">
                <adec:decorative xmlns:adec="http://schemas.microsoft.com/office/drawing/2017/decorative" val="1"/>
              </a:ext>
            </a:extLst>
          </p:cNvPr>
          <p:cNvSpPr>
            <a:spLocks/>
          </p:cNvSpPr>
          <p:nvPr userDrawn="1"/>
        </p:nvSpPr>
        <p:spPr>
          <a:xfrm rot="10800000" flipV="1">
            <a:off x="3976662" y="3541750"/>
            <a:ext cx="7734861" cy="2343316"/>
          </a:xfrm>
          <a:prstGeom prst="roundRect">
            <a:avLst>
              <a:gd name="adj" fmla="val 6277"/>
            </a:avLst>
          </a:prstGeom>
          <a:solidFill>
            <a:schemeClr val="bg1"/>
          </a:solidFill>
          <a:ln>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1260000" tIns="180000" rIns="180000" bIns="180000" rtlCol="0" anchor="t">
            <a:noAutofit/>
          </a:bodyPr>
          <a:lstStyle/>
          <a:p>
            <a:pPr marL="0" marR="0" lvl="0" indent="0" algn="l" defTabSz="914400" rtl="0" eaLnBrk="1" fontAlgn="base" latinLnBrk="0" hangingPunct="1">
              <a:lnSpc>
                <a:spcPct val="150000"/>
              </a:lnSpc>
              <a:spcBef>
                <a:spcPts val="0"/>
              </a:spcBef>
              <a:spcAft>
                <a:spcPts val="1200"/>
              </a:spcAft>
              <a:buClr>
                <a:srgbClr val="0ABBEF"/>
              </a:buClr>
              <a:buSzTx/>
              <a:buFontTx/>
              <a:buNone/>
              <a:tabLst/>
              <a:defRPr/>
            </a:pPr>
            <a:endParaRPr kumimoji="0" lang="en-US" sz="1800" b="0" i="0" u="none" strike="noStrike" kern="1200" cap="none" spc="0" normalizeH="0" baseline="0" noProof="0">
              <a:ln>
                <a:noFill/>
              </a:ln>
              <a:solidFill>
                <a:srgbClr val="000000"/>
              </a:solidFill>
              <a:effectLst/>
              <a:uLnTx/>
              <a:uFillTx/>
              <a:latin typeface="Verdana Pro" panose="020B0604030504040204" pitchFamily="34" charset="0"/>
              <a:ea typeface="Verdana Pro" panose="020B0604030504040204" pitchFamily="34" charset="0"/>
              <a:cs typeface="+mn-cs"/>
            </a:endParaRPr>
          </a:p>
        </p:txBody>
      </p:sp>
      <p:sp>
        <p:nvSpPr>
          <p:cNvPr id="3" name="Rectangle: Rounded Corners 2">
            <a:extLst>
              <a:ext uri="{FF2B5EF4-FFF2-40B4-BE49-F238E27FC236}">
                <a16:creationId xmlns:a16="http://schemas.microsoft.com/office/drawing/2014/main" id="{E33D13F6-A145-1053-8229-501D9C248D44}"/>
              </a:ext>
              <a:ext uri="{C183D7F6-B498-43B3-948B-1728B52AA6E4}">
                <adec:decorative xmlns:adec="http://schemas.microsoft.com/office/drawing/2017/decorative" val="1"/>
              </a:ext>
            </a:extLst>
          </p:cNvPr>
          <p:cNvSpPr>
            <a:spLocks/>
          </p:cNvSpPr>
          <p:nvPr userDrawn="1"/>
        </p:nvSpPr>
        <p:spPr>
          <a:xfrm rot="10800000" flipV="1">
            <a:off x="4104990" y="806796"/>
            <a:ext cx="7734861" cy="2343316"/>
          </a:xfrm>
          <a:prstGeom prst="roundRect">
            <a:avLst>
              <a:gd name="adj" fmla="val 6277"/>
            </a:avLst>
          </a:prstGeom>
          <a:solidFill>
            <a:schemeClr val="bg1"/>
          </a:solidFill>
          <a:ln>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1260000" tIns="180000" rIns="180000" bIns="180000" rtlCol="0" anchor="t">
            <a:noAutofit/>
          </a:bodyPr>
          <a:lstStyle/>
          <a:p>
            <a:pPr marL="0" marR="0" lvl="0" indent="0" algn="l" defTabSz="914400" rtl="0" eaLnBrk="1" fontAlgn="base" latinLnBrk="0" hangingPunct="1">
              <a:lnSpc>
                <a:spcPct val="150000"/>
              </a:lnSpc>
              <a:spcBef>
                <a:spcPts val="0"/>
              </a:spcBef>
              <a:spcAft>
                <a:spcPts val="1200"/>
              </a:spcAft>
              <a:buClr>
                <a:srgbClr val="0ABBEF"/>
              </a:buClr>
              <a:buSzTx/>
              <a:buFontTx/>
              <a:buNone/>
              <a:tabLst/>
              <a:defRPr/>
            </a:pPr>
            <a:endParaRPr kumimoji="0" lang="en-US" sz="1800" b="0" i="0" u="none" strike="noStrike" kern="1200" cap="none" spc="0" normalizeH="0" baseline="0" noProof="0">
              <a:ln>
                <a:noFill/>
              </a:ln>
              <a:solidFill>
                <a:srgbClr val="000000"/>
              </a:solidFill>
              <a:effectLst/>
              <a:uLnTx/>
              <a:uFillTx/>
              <a:latin typeface="Verdana Pro" panose="020B0604030504040204" pitchFamily="34" charset="0"/>
              <a:ea typeface="Verdana Pro" panose="020B0604030504040204" pitchFamily="34" charset="0"/>
              <a:cs typeface="+mn-cs"/>
            </a:endParaRPr>
          </a:p>
        </p:txBody>
      </p:sp>
      <p:sp>
        <p:nvSpPr>
          <p:cNvPr id="21" name="Text Placeholder 29">
            <a:extLst>
              <a:ext uri="{FF2B5EF4-FFF2-40B4-BE49-F238E27FC236}">
                <a16:creationId xmlns:a16="http://schemas.microsoft.com/office/drawing/2014/main" id="{958D033C-DCE1-0AD3-06B8-002AD4EF47EA}"/>
              </a:ext>
            </a:extLst>
          </p:cNvPr>
          <p:cNvSpPr>
            <a:spLocks noGrp="1"/>
          </p:cNvSpPr>
          <p:nvPr userDrawn="1">
            <p:ph type="body" sz="quarter" idx="10" hasCustomPrompt="1"/>
          </p:nvPr>
        </p:nvSpPr>
        <p:spPr>
          <a:xfrm>
            <a:off x="5379356" y="1043579"/>
            <a:ext cx="5941576" cy="186975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p:txBody>
      </p:sp>
      <p:sp>
        <p:nvSpPr>
          <p:cNvPr id="28" name="Text Placeholder 29">
            <a:extLst>
              <a:ext uri="{FF2B5EF4-FFF2-40B4-BE49-F238E27FC236}">
                <a16:creationId xmlns:a16="http://schemas.microsoft.com/office/drawing/2014/main" id="{9AD89727-04A2-A850-0563-590328CAA24B}"/>
              </a:ext>
            </a:extLst>
          </p:cNvPr>
          <p:cNvSpPr>
            <a:spLocks noGrp="1"/>
          </p:cNvSpPr>
          <p:nvPr>
            <p:ph type="body" sz="quarter" idx="11" hasCustomPrompt="1"/>
          </p:nvPr>
        </p:nvSpPr>
        <p:spPr>
          <a:xfrm>
            <a:off x="5251028" y="3778533"/>
            <a:ext cx="5941576" cy="186975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p:txBody>
      </p:sp>
      <p:sp>
        <p:nvSpPr>
          <p:cNvPr id="36" name="Picture Placeholder 35">
            <a:extLst>
              <a:ext uri="{FF2B5EF4-FFF2-40B4-BE49-F238E27FC236}">
                <a16:creationId xmlns:a16="http://schemas.microsoft.com/office/drawing/2014/main" id="{E32BBB81-8416-11B3-2476-E5EB04865CAC}"/>
              </a:ext>
            </a:extLst>
          </p:cNvPr>
          <p:cNvSpPr>
            <a:spLocks noGrp="1"/>
          </p:cNvSpPr>
          <p:nvPr>
            <p:ph type="pic" sz="quarter" idx="13"/>
          </p:nvPr>
        </p:nvSpPr>
        <p:spPr>
          <a:xfrm>
            <a:off x="241703" y="419098"/>
            <a:ext cx="4608341" cy="4772902"/>
          </a:xfrm>
          <a:custGeom>
            <a:avLst/>
            <a:gdLst>
              <a:gd name="connsiteX0" fmla="*/ 187237 w 4608341"/>
              <a:gd name="connsiteY0" fmla="*/ 0 h 4772902"/>
              <a:gd name="connsiteX1" fmla="*/ 4421104 w 4608341"/>
              <a:gd name="connsiteY1" fmla="*/ 0 h 4772902"/>
              <a:gd name="connsiteX2" fmla="*/ 4608341 w 4608341"/>
              <a:gd name="connsiteY2" fmla="*/ 187237 h 4772902"/>
              <a:gd name="connsiteX3" fmla="*/ 4608341 w 4608341"/>
              <a:gd name="connsiteY3" fmla="*/ 4772902 h 4772902"/>
              <a:gd name="connsiteX4" fmla="*/ 4472130 w 4608341"/>
              <a:gd name="connsiteY4" fmla="*/ 4636691 h 4772902"/>
              <a:gd name="connsiteX5" fmla="*/ 136211 w 4608341"/>
              <a:gd name="connsiteY5" fmla="*/ 4636691 h 4772902"/>
              <a:gd name="connsiteX6" fmla="*/ 0 w 4608341"/>
              <a:gd name="connsiteY6" fmla="*/ 4772902 h 4772902"/>
              <a:gd name="connsiteX7" fmla="*/ 0 w 4608341"/>
              <a:gd name="connsiteY7" fmla="*/ 187237 h 4772902"/>
              <a:gd name="connsiteX8" fmla="*/ 187237 w 4608341"/>
              <a:gd name="connsiteY8" fmla="*/ 0 h 47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341" h="4772902">
                <a:moveTo>
                  <a:pt x="187237" y="0"/>
                </a:moveTo>
                <a:lnTo>
                  <a:pt x="4421104" y="0"/>
                </a:lnTo>
                <a:cubicBezTo>
                  <a:pt x="4524512" y="0"/>
                  <a:pt x="4608341" y="83829"/>
                  <a:pt x="4608341" y="187237"/>
                </a:cubicBezTo>
                <a:lnTo>
                  <a:pt x="4608341" y="4772902"/>
                </a:lnTo>
                <a:cubicBezTo>
                  <a:pt x="4608341" y="4697675"/>
                  <a:pt x="4547357" y="4636691"/>
                  <a:pt x="4472130" y="4636691"/>
                </a:cubicBezTo>
                <a:lnTo>
                  <a:pt x="136211" y="4636691"/>
                </a:lnTo>
                <a:cubicBezTo>
                  <a:pt x="60984" y="4636691"/>
                  <a:pt x="0" y="4697675"/>
                  <a:pt x="0" y="4772902"/>
                </a:cubicBezTo>
                <a:lnTo>
                  <a:pt x="0" y="187237"/>
                </a:lnTo>
                <a:cubicBezTo>
                  <a:pt x="0" y="83829"/>
                  <a:pt x="83829" y="0"/>
                  <a:pt x="187237" y="0"/>
                </a:cubicBezTo>
                <a:close/>
              </a:path>
            </a:pathLst>
          </a:custGeom>
          <a:solidFill>
            <a:srgbClr val="F1F4F9"/>
          </a:solidFill>
        </p:spPr>
        <p:txBody>
          <a:bodyPr wrap="square" anchor="ctr" anchorCtr="0">
            <a:noAutofit/>
          </a:bodyPr>
          <a:lstStyle>
            <a:lvl1pPr algn="ctr">
              <a:defRPr/>
            </a:lvl1pPr>
          </a:lstStyle>
          <a:p>
            <a:endParaRPr lang="en-US"/>
          </a:p>
        </p:txBody>
      </p:sp>
      <p:sp>
        <p:nvSpPr>
          <p:cNvPr id="15" name="Rectangle: Top Corners Rounded 14">
            <a:extLst>
              <a:ext uri="{FF2B5EF4-FFF2-40B4-BE49-F238E27FC236}">
                <a16:creationId xmlns:a16="http://schemas.microsoft.com/office/drawing/2014/main" id="{ACDB6ED1-96F3-7D52-129F-9A74993966F8}"/>
              </a:ext>
              <a:ext uri="{C183D7F6-B498-43B3-948B-1728B52AA6E4}">
                <adec:decorative xmlns:adec="http://schemas.microsoft.com/office/drawing/2017/decorative" val="1"/>
              </a:ext>
            </a:extLst>
          </p:cNvPr>
          <p:cNvSpPr>
            <a:spLocks/>
          </p:cNvSpPr>
          <p:nvPr userDrawn="1"/>
        </p:nvSpPr>
        <p:spPr>
          <a:xfrm rot="10800000" flipV="1">
            <a:off x="241703" y="5055789"/>
            <a:ext cx="4608341" cy="1802212"/>
          </a:xfrm>
          <a:prstGeom prst="round2SameRect">
            <a:avLst>
              <a:gd name="adj1" fmla="val 7558"/>
              <a:gd name="adj2" fmla="val 0"/>
            </a:avLst>
          </a:prstGeom>
          <a:solidFill>
            <a:srgbClr val="00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43" name="Text Placeholder 29">
            <a:extLst>
              <a:ext uri="{FF2B5EF4-FFF2-40B4-BE49-F238E27FC236}">
                <a16:creationId xmlns:a16="http://schemas.microsoft.com/office/drawing/2014/main" id="{F1C031A4-DE02-7DAC-7F52-0027D0250526}"/>
              </a:ext>
            </a:extLst>
          </p:cNvPr>
          <p:cNvSpPr>
            <a:spLocks noGrp="1"/>
          </p:cNvSpPr>
          <p:nvPr userDrawn="1">
            <p:ph type="body" sz="quarter" idx="15" hasCustomPrompt="1"/>
          </p:nvPr>
        </p:nvSpPr>
        <p:spPr>
          <a:xfrm>
            <a:off x="600074" y="4110602"/>
            <a:ext cx="3878486" cy="1606442"/>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2052000" tIns="180000" rIns="180000" bIns="180000" anchor="ctr" anchorCtr="0">
            <a:noAutofit/>
          </a:bodyPr>
          <a:lstStyle>
            <a:lvl1pPr>
              <a:buFontTx/>
              <a:buNone/>
              <a:defRPr sz="1800">
                <a:latin typeface="+mn-lt"/>
              </a:defRPr>
            </a:lvl1pPr>
            <a:lvl2pPr marL="0" indent="0">
              <a:buSzPct val="130000"/>
              <a:buFontTx/>
              <a:buNone/>
              <a:defRPr>
                <a:latin typeface="+mn-lt"/>
              </a:defRPr>
            </a:lvl2pPr>
            <a:lvl3pPr marL="0" indent="0">
              <a:buClr>
                <a:schemeClr val="accent2"/>
              </a:buClr>
              <a:buSzPct val="130000"/>
              <a:buFontTx/>
              <a:buNone/>
              <a:defRPr>
                <a:latin typeface="+mn-lt"/>
              </a:defRPr>
            </a:lvl3pPr>
            <a:lvl4pPr marL="0" indent="0">
              <a:buSzPct val="130000"/>
              <a:buFontTx/>
              <a:buNone/>
              <a:defRPr>
                <a:latin typeface="+mn-lt"/>
              </a:defRPr>
            </a:lvl4pPr>
            <a:lvl5pPr marL="0" indent="0">
              <a:buSzPct val="130000"/>
              <a:buFontTx/>
              <a:buNone/>
              <a:defRPr>
                <a:latin typeface="+mn-lt"/>
              </a:defRPr>
            </a:lvl5pPr>
            <a:lvl6pPr marL="0" indent="0">
              <a:buSzPct val="130000"/>
              <a:buFontTx/>
              <a:buNone/>
              <a:defRPr>
                <a:latin typeface="+mn-lt"/>
              </a:defRPr>
            </a:lvl6pPr>
            <a:lvl7pPr marL="0" indent="0">
              <a:buSzPct val="130000"/>
              <a:buFontTx/>
              <a:buNone/>
              <a:defRPr>
                <a:latin typeface="+mn-lt"/>
              </a:defRPr>
            </a:lvl7pPr>
            <a:lvl8pPr marL="0" indent="0">
              <a:buSzPct val="130000"/>
              <a:buFontTx/>
              <a:buNone/>
              <a:defRPr>
                <a:latin typeface="+mn-lt"/>
              </a:defRPr>
            </a:lvl8pPr>
            <a:lvl9pPr marL="0" indent="0">
              <a:buSzPct val="130000"/>
              <a:buFontTx/>
              <a:buNone/>
              <a:defRPr>
                <a:latin typeface="+mn-lt"/>
              </a:defRPr>
            </a:lvl9pPr>
          </a:lstStyle>
          <a:p>
            <a:pPr lvl="0"/>
            <a:r>
              <a:rPr lang="fr-FR" noProof="0"/>
              <a:t>Deuxième niveau</a:t>
            </a:r>
          </a:p>
        </p:txBody>
      </p:sp>
      <p:sp>
        <p:nvSpPr>
          <p:cNvPr id="44" name="Text Placeholder 29">
            <a:extLst>
              <a:ext uri="{FF2B5EF4-FFF2-40B4-BE49-F238E27FC236}">
                <a16:creationId xmlns:a16="http://schemas.microsoft.com/office/drawing/2014/main" id="{4C314231-B3CA-E296-9991-CCA01FF4C9F5}"/>
              </a:ext>
            </a:extLst>
          </p:cNvPr>
          <p:cNvSpPr>
            <a:spLocks noGrp="1"/>
          </p:cNvSpPr>
          <p:nvPr userDrawn="1">
            <p:ph type="body" sz="quarter" idx="16" hasCustomPrompt="1"/>
          </p:nvPr>
        </p:nvSpPr>
        <p:spPr>
          <a:xfrm>
            <a:off x="825689" y="4498324"/>
            <a:ext cx="1587311" cy="830997"/>
          </a:xfrm>
        </p:spPr>
        <p:txBody>
          <a:bodyPr anchor="ctr" anchorCtr="0">
            <a:noAutofit/>
          </a:bodyPr>
          <a:lstStyle>
            <a:lvl1pPr>
              <a:lnSpc>
                <a:spcPct val="100000"/>
              </a:lnSpc>
              <a:spcAft>
                <a:spcPts val="0"/>
              </a:spcAft>
              <a:buFontTx/>
              <a:buNone/>
              <a:defRPr sz="6000" cap="all" baseline="0">
                <a:solidFill>
                  <a:schemeClr val="accent2"/>
                </a:solidFill>
                <a:latin typeface="Verdana Pro Semibold" panose="020B0704030504040204" pitchFamily="34" charset="0"/>
              </a:defRPr>
            </a:lvl1pPr>
            <a:lvl2pPr marL="0" indent="0">
              <a:buSzPct val="130000"/>
              <a:buFontTx/>
              <a:buNone/>
              <a:defRPr sz="6000">
                <a:solidFill>
                  <a:schemeClr val="accent2"/>
                </a:solidFill>
                <a:latin typeface="Verdana Pro Semibold" panose="020B0704030504040204" pitchFamily="34" charset="0"/>
              </a:defRPr>
            </a:lvl2pPr>
            <a:lvl3pPr marL="0" indent="0">
              <a:buClr>
                <a:schemeClr val="accent2"/>
              </a:buClr>
              <a:buSzPct val="130000"/>
              <a:buFontTx/>
              <a:buNone/>
              <a:defRPr sz="6000">
                <a:solidFill>
                  <a:schemeClr val="accent2"/>
                </a:solidFill>
                <a:latin typeface="Verdana Pro Semibold" panose="020B0704030504040204" pitchFamily="34" charset="0"/>
              </a:defRPr>
            </a:lvl3pPr>
            <a:lvl4pPr marL="0" indent="0">
              <a:buSzPct val="130000"/>
              <a:buFontTx/>
              <a:buNone/>
              <a:defRPr sz="6000">
                <a:solidFill>
                  <a:schemeClr val="accent2"/>
                </a:solidFill>
                <a:latin typeface="Verdana Pro Semibold" panose="020B0704030504040204" pitchFamily="34" charset="0"/>
              </a:defRPr>
            </a:lvl4pPr>
            <a:lvl5pPr marL="0" indent="0">
              <a:buSzPct val="130000"/>
              <a:buFontTx/>
              <a:buNone/>
              <a:defRPr sz="6000">
                <a:solidFill>
                  <a:schemeClr val="accent2"/>
                </a:solidFill>
                <a:latin typeface="Verdana Pro Semibold" panose="020B0704030504040204" pitchFamily="34" charset="0"/>
              </a:defRPr>
            </a:lvl5pPr>
            <a:lvl6pPr marL="0" indent="0">
              <a:buSzPct val="130000"/>
              <a:buFontTx/>
              <a:buNone/>
              <a:defRPr sz="6000">
                <a:solidFill>
                  <a:schemeClr val="accent2"/>
                </a:solidFill>
                <a:latin typeface="Verdana Pro Semibold" panose="020B0704030504040204" pitchFamily="34" charset="0"/>
              </a:defRPr>
            </a:lvl6pPr>
            <a:lvl7pPr marL="0" indent="0">
              <a:buSzPct val="130000"/>
              <a:buFontTx/>
              <a:buNone/>
              <a:defRPr sz="6000">
                <a:solidFill>
                  <a:schemeClr val="accent2"/>
                </a:solidFill>
                <a:latin typeface="Verdana Pro Semibold" panose="020B0704030504040204" pitchFamily="34" charset="0"/>
              </a:defRPr>
            </a:lvl7pPr>
            <a:lvl8pPr marL="0" indent="0">
              <a:buSzPct val="130000"/>
              <a:buFontTx/>
              <a:buNone/>
              <a:defRPr sz="6000">
                <a:solidFill>
                  <a:schemeClr val="accent2"/>
                </a:solidFill>
                <a:latin typeface="Verdana Pro Semibold" panose="020B0704030504040204" pitchFamily="34" charset="0"/>
              </a:defRPr>
            </a:lvl8pPr>
            <a:lvl9pPr marL="0" indent="0">
              <a:buSzPct val="130000"/>
              <a:buFontTx/>
              <a:buNone/>
              <a:defRPr sz="6000">
                <a:solidFill>
                  <a:schemeClr val="accent2"/>
                </a:solidFill>
                <a:latin typeface="Verdana Pro Semibold" panose="020B0704030504040204" pitchFamily="34" charset="0"/>
              </a:defRPr>
            </a:lvl9pPr>
          </a:lstStyle>
          <a:p>
            <a:pPr lvl="0"/>
            <a:r>
              <a:rPr lang="fr-FR" noProof="0"/>
              <a:t>00K</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F38EB739-B6E2-9F4A-501D-98183BDC9202}"/>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userDrawn="1">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pic>
        <p:nvPicPr>
          <p:cNvPr id="9" name="Graphic 8">
            <a:extLst>
              <a:ext uri="{FF2B5EF4-FFF2-40B4-BE49-F238E27FC236}">
                <a16:creationId xmlns:a16="http://schemas.microsoft.com/office/drawing/2014/main" id="{1F0F56F7-4AC6-7515-2402-ED71EE220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926174" flipH="1">
            <a:off x="11092473" y="3066118"/>
            <a:ext cx="1060227" cy="452945"/>
          </a:xfrm>
          <a:prstGeom prst="rect">
            <a:avLst/>
          </a:prstGeom>
        </p:spPr>
      </p:pic>
      <p:grpSp>
        <p:nvGrpSpPr>
          <p:cNvPr id="10" name="Group 9">
            <a:extLst>
              <a:ext uri="{FF2B5EF4-FFF2-40B4-BE49-F238E27FC236}">
                <a16:creationId xmlns:a16="http://schemas.microsoft.com/office/drawing/2014/main" id="{8D9E9864-DF03-8159-0EB0-FC429D39AB14}"/>
              </a:ext>
              <a:ext uri="{C183D7F6-B498-43B3-948B-1728B52AA6E4}">
                <adec:decorative xmlns:adec="http://schemas.microsoft.com/office/drawing/2017/decorative" val="1"/>
              </a:ext>
            </a:extLst>
          </p:cNvPr>
          <p:cNvGrpSpPr/>
          <p:nvPr userDrawn="1"/>
        </p:nvGrpSpPr>
        <p:grpSpPr>
          <a:xfrm rot="1529564" flipH="1">
            <a:off x="5021564" y="612250"/>
            <a:ext cx="459173" cy="376824"/>
            <a:chOff x="6572805" y="2461391"/>
            <a:chExt cx="594885" cy="488200"/>
          </a:xfrm>
        </p:grpSpPr>
        <p:pic>
          <p:nvPicPr>
            <p:cNvPr id="11" name="Graphic 10">
              <a:extLst>
                <a:ext uri="{FF2B5EF4-FFF2-40B4-BE49-F238E27FC236}">
                  <a16:creationId xmlns:a16="http://schemas.microsoft.com/office/drawing/2014/main" id="{8D0E0E15-9249-F9E9-7872-43CD6635D8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972428" y="2754328"/>
              <a:ext cx="152400" cy="238125"/>
            </a:xfrm>
            <a:prstGeom prst="rect">
              <a:avLst/>
            </a:prstGeom>
          </p:spPr>
        </p:pic>
        <p:pic>
          <p:nvPicPr>
            <p:cNvPr id="12" name="Graphic 11">
              <a:extLst>
                <a:ext uri="{FF2B5EF4-FFF2-40B4-BE49-F238E27FC236}">
                  <a16:creationId xmlns:a16="http://schemas.microsoft.com/office/drawing/2014/main" id="{06B4DD39-211A-B9D1-715E-1EF2842A62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104491">
              <a:off x="6572805" y="2461391"/>
              <a:ext cx="152400" cy="238125"/>
            </a:xfrm>
            <a:prstGeom prst="rect">
              <a:avLst/>
            </a:prstGeom>
          </p:spPr>
        </p:pic>
        <p:pic>
          <p:nvPicPr>
            <p:cNvPr id="13" name="Graphic 12">
              <a:extLst>
                <a:ext uri="{FF2B5EF4-FFF2-40B4-BE49-F238E27FC236}">
                  <a16:creationId xmlns:a16="http://schemas.microsoft.com/office/drawing/2014/main" id="{9A87C666-E621-9666-B8BF-841ADC9D4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546752">
              <a:off x="6756473" y="2630671"/>
              <a:ext cx="257175" cy="66675"/>
            </a:xfrm>
            <a:prstGeom prst="rect">
              <a:avLst/>
            </a:prstGeom>
          </p:spPr>
        </p:pic>
      </p:grpSp>
      <p:pic>
        <p:nvPicPr>
          <p:cNvPr id="14" name="Graphic 13">
            <a:extLst>
              <a:ext uri="{FF2B5EF4-FFF2-40B4-BE49-F238E27FC236}">
                <a16:creationId xmlns:a16="http://schemas.microsoft.com/office/drawing/2014/main" id="{8073545C-A897-DA5E-0797-242A1DD47DE8}"/>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1435060">
            <a:off x="11611511" y="5322350"/>
            <a:ext cx="200025" cy="409575"/>
          </a:xfrm>
          <a:prstGeom prst="rect">
            <a:avLst/>
          </a:prstGeom>
        </p:spPr>
      </p:pic>
      <p:sp>
        <p:nvSpPr>
          <p:cNvPr id="37" name="Title 27">
            <a:extLst>
              <a:ext uri="{FF2B5EF4-FFF2-40B4-BE49-F238E27FC236}">
                <a16:creationId xmlns:a16="http://schemas.microsoft.com/office/drawing/2014/main" id="{6BC082E7-0B04-D289-8673-713C486813E6}"/>
              </a:ext>
            </a:extLst>
          </p:cNvPr>
          <p:cNvSpPr>
            <a:spLocks noGrp="1"/>
          </p:cNvSpPr>
          <p:nvPr userDrawn="1">
            <p:ph type="title" hasCustomPrompt="1"/>
          </p:nvPr>
        </p:nvSpPr>
        <p:spPr>
          <a:xfrm>
            <a:off x="690674" y="631257"/>
            <a:ext cx="3710397" cy="2518855"/>
          </a:xfrm>
        </p:spPr>
        <p:txBody>
          <a:bodyPr anchor="t" anchorCtr="0">
            <a:noAutofit/>
          </a:bodyPr>
          <a:lstStyle>
            <a:lvl1pPr>
              <a:lnSpc>
                <a:spcPts val="5000"/>
              </a:lnSpc>
              <a:defRPr>
                <a:solidFill>
                  <a:schemeClr val="bg1"/>
                </a:solidFill>
              </a:defRPr>
            </a:lvl1pPr>
          </a:lstStyle>
          <a:p>
            <a:r>
              <a:rPr lang="fr-FR" noProof="0"/>
              <a:t>Titre de </a:t>
            </a:r>
            <a:br>
              <a:rPr lang="fr-FR" noProof="0"/>
            </a:br>
            <a:r>
              <a:rPr lang="fr-FR" noProof="0"/>
              <a:t>la slide sur</a:t>
            </a:r>
            <a:br>
              <a:rPr lang="fr-FR" noProof="0"/>
            </a:br>
            <a:r>
              <a:rPr lang="fr-FR" noProof="0"/>
              <a:t>3 lignes</a:t>
            </a:r>
          </a:p>
        </p:txBody>
      </p:sp>
    </p:spTree>
    <p:extLst>
      <p:ext uri="{BB962C8B-B14F-4D97-AF65-F5344CB8AC3E}">
        <p14:creationId xmlns:p14="http://schemas.microsoft.com/office/powerpoint/2010/main" val="406823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locs de texte avec titre">
    <p:bg>
      <p:bgPr>
        <a:solidFill>
          <a:srgbClr val="F1F4F9"/>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7C03EDD3-23CA-CDDA-CA4A-EC74EB9A0339}"/>
              </a:ext>
              <a:ext uri="{C183D7F6-B498-43B3-948B-1728B52AA6E4}">
                <adec:decorative xmlns:adec="http://schemas.microsoft.com/office/drawing/2017/decorative" val="1"/>
              </a:ext>
            </a:extLst>
          </p:cNvPr>
          <p:cNvSpPr>
            <a:spLocks/>
          </p:cNvSpPr>
          <p:nvPr userDrawn="1"/>
        </p:nvSpPr>
        <p:spPr>
          <a:xfrm rot="10800000" flipV="1">
            <a:off x="228598" y="1181098"/>
            <a:ext cx="11729942" cy="5676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23" name="Text Placeholder 32">
            <a:extLst>
              <a:ext uri="{FF2B5EF4-FFF2-40B4-BE49-F238E27FC236}">
                <a16:creationId xmlns:a16="http://schemas.microsoft.com/office/drawing/2014/main" id="{662D831A-13A7-1ED6-EE39-366760C59261}"/>
              </a:ext>
            </a:extLst>
          </p:cNvPr>
          <p:cNvSpPr>
            <a:spLocks noGrp="1"/>
          </p:cNvSpPr>
          <p:nvPr>
            <p:ph type="body" sz="quarter" idx="15" hasCustomPrompt="1"/>
          </p:nvPr>
        </p:nvSpPr>
        <p:spPr>
          <a:xfrm>
            <a:off x="690676" y="2370590"/>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0" name="Text Placeholder 29">
            <a:extLst>
              <a:ext uri="{FF2B5EF4-FFF2-40B4-BE49-F238E27FC236}">
                <a16:creationId xmlns:a16="http://schemas.microsoft.com/office/drawing/2014/main" id="{0E975C97-5322-944C-41EC-B78441690EF6}"/>
              </a:ext>
            </a:extLst>
          </p:cNvPr>
          <p:cNvSpPr>
            <a:spLocks noGrp="1"/>
          </p:cNvSpPr>
          <p:nvPr>
            <p:ph type="body" sz="quarter" idx="10" hasCustomPrompt="1"/>
          </p:nvPr>
        </p:nvSpPr>
        <p:spPr>
          <a:xfrm>
            <a:off x="690676" y="3184545"/>
            <a:ext cx="5153790" cy="2777208"/>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22" name="Text Placeholder 32">
            <a:extLst>
              <a:ext uri="{FF2B5EF4-FFF2-40B4-BE49-F238E27FC236}">
                <a16:creationId xmlns:a16="http://schemas.microsoft.com/office/drawing/2014/main" id="{CB287D55-F518-AE15-9DBB-D7F2003DF5BE}"/>
              </a:ext>
            </a:extLst>
          </p:cNvPr>
          <p:cNvSpPr>
            <a:spLocks noGrp="1"/>
          </p:cNvSpPr>
          <p:nvPr>
            <p:ph type="body" sz="quarter" idx="11" hasCustomPrompt="1"/>
          </p:nvPr>
        </p:nvSpPr>
        <p:spPr>
          <a:xfrm>
            <a:off x="6451600" y="2370590"/>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1" name="Text Placeholder 29">
            <a:extLst>
              <a:ext uri="{FF2B5EF4-FFF2-40B4-BE49-F238E27FC236}">
                <a16:creationId xmlns:a16="http://schemas.microsoft.com/office/drawing/2014/main" id="{BABE4024-ADDE-97DF-7AB1-87AD23E9B45C}"/>
              </a:ext>
            </a:extLst>
          </p:cNvPr>
          <p:cNvSpPr>
            <a:spLocks noGrp="1"/>
          </p:cNvSpPr>
          <p:nvPr>
            <p:ph type="body" sz="quarter" idx="14" hasCustomPrompt="1"/>
          </p:nvPr>
        </p:nvSpPr>
        <p:spPr>
          <a:xfrm>
            <a:off x="6451600" y="3184545"/>
            <a:ext cx="5153790" cy="2777208"/>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F47AC0E9-D09E-0067-CE26-A3869AB53AA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17" name="Text Placeholder 40">
            <a:extLst>
              <a:ext uri="{FF2B5EF4-FFF2-40B4-BE49-F238E27FC236}">
                <a16:creationId xmlns:a16="http://schemas.microsoft.com/office/drawing/2014/main" id="{D04C7CBA-9630-1A7F-65F6-38159DA1ED93}"/>
              </a:ext>
              <a:ext uri="{C183D7F6-B498-43B3-948B-1728B52AA6E4}">
                <adec:decorative xmlns:adec="http://schemas.microsoft.com/office/drawing/2017/decorative" val="1"/>
              </a:ext>
            </a:extLst>
          </p:cNvPr>
          <p:cNvSpPr>
            <a:spLocks noGrp="1"/>
          </p:cNvSpPr>
          <p:nvPr>
            <p:ph type="body" sz="quarter" idx="12"/>
          </p:nvPr>
        </p:nvSpPr>
        <p:spPr>
          <a:xfrm>
            <a:off x="6451600" y="2921757"/>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18" name="Text Placeholder 40">
            <a:extLst>
              <a:ext uri="{FF2B5EF4-FFF2-40B4-BE49-F238E27FC236}">
                <a16:creationId xmlns:a16="http://schemas.microsoft.com/office/drawing/2014/main" id="{0A625330-BEDB-22AC-48E2-ED113D7B629A}"/>
              </a:ext>
              <a:ext uri="{C183D7F6-B498-43B3-948B-1728B52AA6E4}">
                <adec:decorative xmlns:adec="http://schemas.microsoft.com/office/drawing/2017/decorative" val="1"/>
              </a:ext>
            </a:extLst>
          </p:cNvPr>
          <p:cNvSpPr>
            <a:spLocks noGrp="1"/>
          </p:cNvSpPr>
          <p:nvPr>
            <p:ph type="body" sz="quarter" idx="13"/>
          </p:nvPr>
        </p:nvSpPr>
        <p:spPr>
          <a:xfrm>
            <a:off x="690675" y="2921757"/>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24" name="Picture Placeholder 30">
            <a:extLst>
              <a:ext uri="{FF2B5EF4-FFF2-40B4-BE49-F238E27FC236}">
                <a16:creationId xmlns:a16="http://schemas.microsoft.com/office/drawing/2014/main" id="{D0C5E445-B7CD-4524-29C6-8B59ED0D12ED}"/>
              </a:ext>
              <a:ext uri="{C183D7F6-B498-43B3-948B-1728B52AA6E4}">
                <adec:decorative xmlns:adec="http://schemas.microsoft.com/office/drawing/2017/decorative" val="1"/>
              </a:ext>
            </a:extLst>
          </p:cNvPr>
          <p:cNvSpPr>
            <a:spLocks noGrp="1" noChangeAspect="1"/>
          </p:cNvSpPr>
          <p:nvPr>
            <p:ph type="pic" sz="quarter" idx="16"/>
          </p:nvPr>
        </p:nvSpPr>
        <p:spPr>
          <a:xfrm>
            <a:off x="690676" y="1430305"/>
            <a:ext cx="774000" cy="774000"/>
          </a:xfrm>
          <a:prstGeom prst="rect">
            <a:avLst/>
          </a:prstGeom>
        </p:spPr>
        <p:txBody>
          <a:bodyPr anchor="ctr" anchorCtr="0">
            <a:normAutofit/>
          </a:bodyPr>
          <a:lstStyle>
            <a:lvl1pPr algn="ctr">
              <a:defRPr sz="1000"/>
            </a:lvl1pPr>
          </a:lstStyle>
          <a:p>
            <a:endParaRPr lang="en-US"/>
          </a:p>
        </p:txBody>
      </p:sp>
      <p:sp>
        <p:nvSpPr>
          <p:cNvPr id="25" name="Picture Placeholder 30">
            <a:extLst>
              <a:ext uri="{FF2B5EF4-FFF2-40B4-BE49-F238E27FC236}">
                <a16:creationId xmlns:a16="http://schemas.microsoft.com/office/drawing/2014/main" id="{F5DE2C81-1165-F3A0-AFFB-3F3E7009DA44}"/>
              </a:ext>
              <a:ext uri="{C183D7F6-B498-43B3-948B-1728B52AA6E4}">
                <adec:decorative xmlns:adec="http://schemas.microsoft.com/office/drawing/2017/decorative" val="1"/>
              </a:ext>
            </a:extLst>
          </p:cNvPr>
          <p:cNvSpPr>
            <a:spLocks noGrp="1" noChangeAspect="1"/>
          </p:cNvSpPr>
          <p:nvPr>
            <p:ph type="pic" sz="quarter" idx="17"/>
          </p:nvPr>
        </p:nvSpPr>
        <p:spPr>
          <a:xfrm>
            <a:off x="6451600" y="1430305"/>
            <a:ext cx="774000" cy="774000"/>
          </a:xfrm>
          <a:prstGeom prst="rect">
            <a:avLst/>
          </a:prstGeom>
        </p:spPr>
        <p:txBody>
          <a:bodyPr anchor="ctr" anchorCtr="0">
            <a:normAutofit/>
          </a:bodyPr>
          <a:lstStyle>
            <a:lvl1pPr algn="ctr">
              <a:defRPr sz="1000"/>
            </a:lvl1pPr>
          </a:lstStyle>
          <a:p>
            <a:endParaRPr lang="en-US"/>
          </a:p>
        </p:txBody>
      </p:sp>
    </p:spTree>
    <p:extLst>
      <p:ext uri="{BB962C8B-B14F-4D97-AF65-F5344CB8AC3E}">
        <p14:creationId xmlns:p14="http://schemas.microsoft.com/office/powerpoint/2010/main" val="104091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locs de texte sans titre">
    <p:bg>
      <p:bgPr>
        <a:solidFill>
          <a:srgbClr val="F1F4F9"/>
        </a:solidFill>
        <a:effectLst/>
      </p:bgPr>
    </p:bg>
    <p:spTree>
      <p:nvGrpSpPr>
        <p:cNvPr id="1" name=""/>
        <p:cNvGrpSpPr/>
        <p:nvPr/>
      </p:nvGrpSpPr>
      <p:grpSpPr>
        <a:xfrm>
          <a:off x="0" y="0"/>
          <a:ext cx="0" cy="0"/>
          <a:chOff x="0" y="0"/>
          <a:chExt cx="0" cy="0"/>
        </a:xfrm>
      </p:grpSpPr>
      <p:sp>
        <p:nvSpPr>
          <p:cNvPr id="43" name="Rectangle: Top Corners Rounded 42">
            <a:extLst>
              <a:ext uri="{FF2B5EF4-FFF2-40B4-BE49-F238E27FC236}">
                <a16:creationId xmlns:a16="http://schemas.microsoft.com/office/drawing/2014/main" id="{CD88AE4E-F5C1-22AD-009F-851C68842B97}"/>
              </a:ext>
              <a:ext uri="{C183D7F6-B498-43B3-948B-1728B52AA6E4}">
                <adec:decorative xmlns:adec="http://schemas.microsoft.com/office/drawing/2017/decorative" val="1"/>
              </a:ext>
            </a:extLst>
          </p:cNvPr>
          <p:cNvSpPr>
            <a:spLocks/>
          </p:cNvSpPr>
          <p:nvPr userDrawn="1"/>
        </p:nvSpPr>
        <p:spPr>
          <a:xfrm rot="10800000" flipV="1">
            <a:off x="228598" y="419100"/>
            <a:ext cx="11729942" cy="6438901"/>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23" name="Text Placeholder 32">
            <a:extLst>
              <a:ext uri="{FF2B5EF4-FFF2-40B4-BE49-F238E27FC236}">
                <a16:creationId xmlns:a16="http://schemas.microsoft.com/office/drawing/2014/main" id="{662D831A-13A7-1ED6-EE39-366760C59261}"/>
              </a:ext>
            </a:extLst>
          </p:cNvPr>
          <p:cNvSpPr>
            <a:spLocks noGrp="1"/>
          </p:cNvSpPr>
          <p:nvPr>
            <p:ph type="body" sz="quarter" idx="15" hasCustomPrompt="1"/>
          </p:nvPr>
        </p:nvSpPr>
        <p:spPr>
          <a:xfrm>
            <a:off x="690676" y="1626244"/>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0" name="Text Placeholder 29">
            <a:extLst>
              <a:ext uri="{FF2B5EF4-FFF2-40B4-BE49-F238E27FC236}">
                <a16:creationId xmlns:a16="http://schemas.microsoft.com/office/drawing/2014/main" id="{0E975C97-5322-944C-41EC-B78441690EF6}"/>
              </a:ext>
            </a:extLst>
          </p:cNvPr>
          <p:cNvSpPr>
            <a:spLocks noGrp="1"/>
          </p:cNvSpPr>
          <p:nvPr>
            <p:ph type="body" sz="quarter" idx="10" hasCustomPrompt="1"/>
          </p:nvPr>
        </p:nvSpPr>
        <p:spPr>
          <a:xfrm>
            <a:off x="690676" y="2440199"/>
            <a:ext cx="5153790" cy="3521554"/>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22" name="Text Placeholder 32">
            <a:extLst>
              <a:ext uri="{FF2B5EF4-FFF2-40B4-BE49-F238E27FC236}">
                <a16:creationId xmlns:a16="http://schemas.microsoft.com/office/drawing/2014/main" id="{CB287D55-F518-AE15-9DBB-D7F2003DF5BE}"/>
              </a:ext>
            </a:extLst>
          </p:cNvPr>
          <p:cNvSpPr>
            <a:spLocks noGrp="1"/>
          </p:cNvSpPr>
          <p:nvPr>
            <p:ph type="body" sz="quarter" idx="11" hasCustomPrompt="1"/>
          </p:nvPr>
        </p:nvSpPr>
        <p:spPr>
          <a:xfrm>
            <a:off x="6451600" y="1626244"/>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1" name="Text Placeholder 29">
            <a:extLst>
              <a:ext uri="{FF2B5EF4-FFF2-40B4-BE49-F238E27FC236}">
                <a16:creationId xmlns:a16="http://schemas.microsoft.com/office/drawing/2014/main" id="{BABE4024-ADDE-97DF-7AB1-87AD23E9B45C}"/>
              </a:ext>
            </a:extLst>
          </p:cNvPr>
          <p:cNvSpPr>
            <a:spLocks noGrp="1"/>
          </p:cNvSpPr>
          <p:nvPr>
            <p:ph type="body" sz="quarter" idx="14" hasCustomPrompt="1"/>
          </p:nvPr>
        </p:nvSpPr>
        <p:spPr>
          <a:xfrm>
            <a:off x="6451600" y="2440199"/>
            <a:ext cx="5153790" cy="3521554"/>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AE7E281A-8B18-DE6F-317C-E4F950F56FC9}"/>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17" name="Text Placeholder 40">
            <a:extLst>
              <a:ext uri="{FF2B5EF4-FFF2-40B4-BE49-F238E27FC236}">
                <a16:creationId xmlns:a16="http://schemas.microsoft.com/office/drawing/2014/main" id="{D04C7CBA-9630-1A7F-65F6-38159DA1ED93}"/>
              </a:ext>
              <a:ext uri="{C183D7F6-B498-43B3-948B-1728B52AA6E4}">
                <adec:decorative xmlns:adec="http://schemas.microsoft.com/office/drawing/2017/decorative" val="1"/>
              </a:ext>
            </a:extLst>
          </p:cNvPr>
          <p:cNvSpPr>
            <a:spLocks noGrp="1"/>
          </p:cNvSpPr>
          <p:nvPr>
            <p:ph type="body" sz="quarter" idx="12"/>
          </p:nvPr>
        </p:nvSpPr>
        <p:spPr>
          <a:xfrm>
            <a:off x="6451600" y="2177411"/>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18" name="Text Placeholder 40">
            <a:extLst>
              <a:ext uri="{FF2B5EF4-FFF2-40B4-BE49-F238E27FC236}">
                <a16:creationId xmlns:a16="http://schemas.microsoft.com/office/drawing/2014/main" id="{0A625330-BEDB-22AC-48E2-ED113D7B629A}"/>
              </a:ext>
              <a:ext uri="{C183D7F6-B498-43B3-948B-1728B52AA6E4}">
                <adec:decorative xmlns:adec="http://schemas.microsoft.com/office/drawing/2017/decorative" val="1"/>
              </a:ext>
            </a:extLst>
          </p:cNvPr>
          <p:cNvSpPr>
            <a:spLocks noGrp="1"/>
          </p:cNvSpPr>
          <p:nvPr>
            <p:ph type="body" sz="quarter" idx="13"/>
          </p:nvPr>
        </p:nvSpPr>
        <p:spPr>
          <a:xfrm>
            <a:off x="690675" y="2177411"/>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24" name="Picture Placeholder 30">
            <a:extLst>
              <a:ext uri="{FF2B5EF4-FFF2-40B4-BE49-F238E27FC236}">
                <a16:creationId xmlns:a16="http://schemas.microsoft.com/office/drawing/2014/main" id="{D0C5E445-B7CD-4524-29C6-8B59ED0D12ED}"/>
              </a:ext>
              <a:ext uri="{C183D7F6-B498-43B3-948B-1728B52AA6E4}">
                <adec:decorative xmlns:adec="http://schemas.microsoft.com/office/drawing/2017/decorative" val="1"/>
              </a:ext>
            </a:extLst>
          </p:cNvPr>
          <p:cNvSpPr>
            <a:spLocks noGrp="1" noChangeAspect="1"/>
          </p:cNvSpPr>
          <p:nvPr>
            <p:ph type="pic" sz="quarter" idx="16"/>
          </p:nvPr>
        </p:nvSpPr>
        <p:spPr>
          <a:xfrm>
            <a:off x="690676" y="623005"/>
            <a:ext cx="774000" cy="774000"/>
          </a:xfrm>
          <a:prstGeom prst="rect">
            <a:avLst/>
          </a:prstGeom>
        </p:spPr>
        <p:txBody>
          <a:bodyPr anchor="ctr" anchorCtr="0">
            <a:normAutofit/>
          </a:bodyPr>
          <a:lstStyle>
            <a:lvl1pPr algn="ctr">
              <a:defRPr sz="1000"/>
            </a:lvl1pPr>
          </a:lstStyle>
          <a:p>
            <a:endParaRPr lang="en-US"/>
          </a:p>
        </p:txBody>
      </p:sp>
      <p:sp>
        <p:nvSpPr>
          <p:cNvPr id="25" name="Picture Placeholder 30">
            <a:extLst>
              <a:ext uri="{FF2B5EF4-FFF2-40B4-BE49-F238E27FC236}">
                <a16:creationId xmlns:a16="http://schemas.microsoft.com/office/drawing/2014/main" id="{F5DE2C81-1165-F3A0-AFFB-3F3E7009DA44}"/>
              </a:ext>
              <a:ext uri="{C183D7F6-B498-43B3-948B-1728B52AA6E4}">
                <adec:decorative xmlns:adec="http://schemas.microsoft.com/office/drawing/2017/decorative" val="1"/>
              </a:ext>
            </a:extLst>
          </p:cNvPr>
          <p:cNvSpPr>
            <a:spLocks noGrp="1" noChangeAspect="1"/>
          </p:cNvSpPr>
          <p:nvPr>
            <p:ph type="pic" sz="quarter" idx="17"/>
          </p:nvPr>
        </p:nvSpPr>
        <p:spPr>
          <a:xfrm>
            <a:off x="6451600" y="623005"/>
            <a:ext cx="774000" cy="774000"/>
          </a:xfrm>
          <a:prstGeom prst="rect">
            <a:avLst/>
          </a:prstGeom>
        </p:spPr>
        <p:txBody>
          <a:bodyPr anchor="ctr" anchorCtr="0">
            <a:normAutofit/>
          </a:bodyPr>
          <a:lstStyle>
            <a:lvl1pPr algn="ctr">
              <a:defRPr sz="1000"/>
            </a:lvl1pPr>
          </a:lstStyle>
          <a:p>
            <a:endParaRPr lang="en-US"/>
          </a:p>
        </p:txBody>
      </p:sp>
    </p:spTree>
    <p:extLst>
      <p:ext uri="{BB962C8B-B14F-4D97-AF65-F5344CB8AC3E}">
        <p14:creationId xmlns:p14="http://schemas.microsoft.com/office/powerpoint/2010/main" val="334519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llo bleu clair">
    <p:bg>
      <p:bgPr>
        <a:solidFill>
          <a:schemeClr val="accent1"/>
        </a:solidFill>
        <a:effectLst/>
      </p:bgPr>
    </p:bg>
    <p:spTree>
      <p:nvGrpSpPr>
        <p:cNvPr id="1" name=""/>
        <p:cNvGrpSpPr/>
        <p:nvPr/>
      </p:nvGrpSpPr>
      <p:grpSpPr>
        <a:xfrm>
          <a:off x="0" y="0"/>
          <a:ext cx="0" cy="0"/>
          <a:chOff x="0" y="0"/>
          <a:chExt cx="0" cy="0"/>
        </a:xfrm>
      </p:grpSpPr>
      <p:grpSp>
        <p:nvGrpSpPr>
          <p:cNvPr id="2" name="Group 1" descr="Hello">
            <a:extLst>
              <a:ext uri="{FF2B5EF4-FFF2-40B4-BE49-F238E27FC236}">
                <a16:creationId xmlns:a16="http://schemas.microsoft.com/office/drawing/2014/main" id="{908EB2D9-7B68-80F4-9FE1-35BD7EB3F006}"/>
              </a:ext>
            </a:extLst>
          </p:cNvPr>
          <p:cNvGrpSpPr/>
          <p:nvPr userDrawn="1"/>
        </p:nvGrpSpPr>
        <p:grpSpPr>
          <a:xfrm>
            <a:off x="2813234" y="2395401"/>
            <a:ext cx="6565532" cy="2067198"/>
            <a:chOff x="2813234" y="2395401"/>
            <a:chExt cx="6565532" cy="2067198"/>
          </a:xfrm>
        </p:grpSpPr>
        <p:grpSp>
          <p:nvGrpSpPr>
            <p:cNvPr id="3" name="Group 2">
              <a:extLst>
                <a:ext uri="{FF2B5EF4-FFF2-40B4-BE49-F238E27FC236}">
                  <a16:creationId xmlns:a16="http://schemas.microsoft.com/office/drawing/2014/main" id="{3ACB8FC5-3F66-9F41-E6C2-F72613383629}"/>
                </a:ext>
              </a:extLst>
            </p:cNvPr>
            <p:cNvGrpSpPr/>
            <p:nvPr/>
          </p:nvGrpSpPr>
          <p:grpSpPr>
            <a:xfrm>
              <a:off x="6955789" y="2533169"/>
              <a:ext cx="1931466" cy="1929430"/>
              <a:chOff x="3204353" y="2096988"/>
              <a:chExt cx="2666834" cy="2664023"/>
            </a:xfrm>
            <a:solidFill>
              <a:schemeClr val="bg1"/>
            </a:solidFill>
          </p:grpSpPr>
          <p:sp>
            <p:nvSpPr>
              <p:cNvPr id="20" name="Freeform 69">
                <a:extLst>
                  <a:ext uri="{FF2B5EF4-FFF2-40B4-BE49-F238E27FC236}">
                    <a16:creationId xmlns:a16="http://schemas.microsoft.com/office/drawing/2014/main" id="{0A7F1016-4B04-756A-A2DA-75CC8DA92771}"/>
                  </a:ext>
                </a:extLst>
              </p:cNvPr>
              <p:cNvSpPr>
                <a:spLocks noEditPoints="1"/>
              </p:cNvSpPr>
              <p:nvPr/>
            </p:nvSpPr>
            <p:spPr bwMode="auto">
              <a:xfrm>
                <a:off x="3204353" y="2096988"/>
                <a:ext cx="2666834" cy="2664023"/>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0">
                <a:extLst>
                  <a:ext uri="{FF2B5EF4-FFF2-40B4-BE49-F238E27FC236}">
                    <a16:creationId xmlns:a16="http://schemas.microsoft.com/office/drawing/2014/main" id="{1EDB8E04-D9F8-81D4-2E17-C9D9259FD2B1}"/>
                  </a:ext>
                </a:extLst>
              </p:cNvPr>
              <p:cNvSpPr>
                <a:spLocks noEditPoints="1"/>
              </p:cNvSpPr>
              <p:nvPr/>
            </p:nvSpPr>
            <p:spPr bwMode="auto">
              <a:xfrm>
                <a:off x="3977145" y="2726462"/>
                <a:ext cx="1430368" cy="1121251"/>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er 4">
              <a:extLst>
                <a:ext uri="{FF2B5EF4-FFF2-40B4-BE49-F238E27FC236}">
                  <a16:creationId xmlns:a16="http://schemas.microsoft.com/office/drawing/2014/main" id="{1DBB806B-413D-59EB-147E-118AB1630C6B}"/>
                </a:ext>
              </a:extLst>
            </p:cNvPr>
            <p:cNvGrpSpPr/>
            <p:nvPr/>
          </p:nvGrpSpPr>
          <p:grpSpPr>
            <a:xfrm>
              <a:off x="2813234" y="2395401"/>
              <a:ext cx="6565532" cy="1977065"/>
              <a:chOff x="1681163" y="3176588"/>
              <a:chExt cx="3236913" cy="974725"/>
            </a:xfrm>
          </p:grpSpPr>
          <p:sp>
            <p:nvSpPr>
              <p:cNvPr id="15" name="Freeform 24">
                <a:extLst>
                  <a:ext uri="{FF2B5EF4-FFF2-40B4-BE49-F238E27FC236}">
                    <a16:creationId xmlns:a16="http://schemas.microsoft.com/office/drawing/2014/main" id="{3C908ED1-C3C9-DB52-8C0D-F9182C2B1ECF}"/>
                  </a:ext>
                </a:extLst>
              </p:cNvPr>
              <p:cNvSpPr>
                <a:spLocks/>
              </p:cNvSpPr>
              <p:nvPr/>
            </p:nvSpPr>
            <p:spPr bwMode="auto">
              <a:xfrm>
                <a:off x="1681163" y="3186113"/>
                <a:ext cx="600075" cy="955675"/>
              </a:xfrm>
              <a:custGeom>
                <a:avLst/>
                <a:gdLst>
                  <a:gd name="T0" fmla="*/ 10 w 67"/>
                  <a:gd name="T1" fmla="*/ 0 h 107"/>
                  <a:gd name="T2" fmla="*/ 10 w 67"/>
                  <a:gd name="T3" fmla="*/ 41 h 107"/>
                  <a:gd name="T4" fmla="*/ 36 w 67"/>
                  <a:gd name="T5" fmla="*/ 27 h 107"/>
                  <a:gd name="T6" fmla="*/ 67 w 67"/>
                  <a:gd name="T7" fmla="*/ 60 h 107"/>
                  <a:gd name="T8" fmla="*/ 67 w 67"/>
                  <a:gd name="T9" fmla="*/ 107 h 107"/>
                  <a:gd name="T10" fmla="*/ 57 w 67"/>
                  <a:gd name="T11" fmla="*/ 107 h 107"/>
                  <a:gd name="T12" fmla="*/ 57 w 67"/>
                  <a:gd name="T13" fmla="*/ 62 h 107"/>
                  <a:gd name="T14" fmla="*/ 33 w 67"/>
                  <a:gd name="T15" fmla="*/ 35 h 107"/>
                  <a:gd name="T16" fmla="*/ 10 w 67"/>
                  <a:gd name="T17" fmla="*/ 62 h 107"/>
                  <a:gd name="T18" fmla="*/ 10 w 67"/>
                  <a:gd name="T19" fmla="*/ 107 h 107"/>
                  <a:gd name="T20" fmla="*/ 0 w 67"/>
                  <a:gd name="T21" fmla="*/ 107 h 107"/>
                  <a:gd name="T22" fmla="*/ 0 w 67"/>
                  <a:gd name="T23" fmla="*/ 0 h 107"/>
                  <a:gd name="T24" fmla="*/ 10 w 6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7">
                    <a:moveTo>
                      <a:pt x="10" y="0"/>
                    </a:moveTo>
                    <a:cubicBezTo>
                      <a:pt x="10" y="41"/>
                      <a:pt x="10" y="41"/>
                      <a:pt x="10" y="41"/>
                    </a:cubicBezTo>
                    <a:cubicBezTo>
                      <a:pt x="15" y="31"/>
                      <a:pt x="25" y="27"/>
                      <a:pt x="36" y="27"/>
                    </a:cubicBezTo>
                    <a:cubicBezTo>
                      <a:pt x="52" y="27"/>
                      <a:pt x="67" y="37"/>
                      <a:pt x="67" y="60"/>
                    </a:cubicBezTo>
                    <a:cubicBezTo>
                      <a:pt x="67" y="107"/>
                      <a:pt x="67" y="107"/>
                      <a:pt x="67" y="107"/>
                    </a:cubicBezTo>
                    <a:cubicBezTo>
                      <a:pt x="57" y="107"/>
                      <a:pt x="57" y="107"/>
                      <a:pt x="57" y="107"/>
                    </a:cubicBezTo>
                    <a:cubicBezTo>
                      <a:pt x="57" y="62"/>
                      <a:pt x="57" y="62"/>
                      <a:pt x="57" y="62"/>
                    </a:cubicBezTo>
                    <a:cubicBezTo>
                      <a:pt x="57" y="44"/>
                      <a:pt x="48" y="35"/>
                      <a:pt x="33" y="35"/>
                    </a:cubicBezTo>
                    <a:cubicBezTo>
                      <a:pt x="19" y="35"/>
                      <a:pt x="10" y="44"/>
                      <a:pt x="10" y="62"/>
                    </a:cubicBezTo>
                    <a:cubicBezTo>
                      <a:pt x="10" y="107"/>
                      <a:pt x="10" y="107"/>
                      <a:pt x="10" y="107"/>
                    </a:cubicBezTo>
                    <a:cubicBezTo>
                      <a:pt x="0" y="107"/>
                      <a:pt x="0" y="107"/>
                      <a:pt x="0" y="107"/>
                    </a:cubicBezTo>
                    <a:cubicBezTo>
                      <a:pt x="0" y="0"/>
                      <a:pt x="0" y="0"/>
                      <a:pt x="0" y="0"/>
                    </a:cubicBezTo>
                    <a:lnTo>
                      <a:pt x="10" y="0"/>
                    </a:lnTo>
                    <a:close/>
                  </a:path>
                </a:pathLst>
              </a:cu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6" name="Freeform 25">
                <a:extLst>
                  <a:ext uri="{FF2B5EF4-FFF2-40B4-BE49-F238E27FC236}">
                    <a16:creationId xmlns:a16="http://schemas.microsoft.com/office/drawing/2014/main" id="{CB1906AB-1917-EDFE-8AA2-30B54A9F9E10}"/>
                  </a:ext>
                </a:extLst>
              </p:cNvPr>
              <p:cNvSpPr>
                <a:spLocks noEditPoints="1"/>
              </p:cNvSpPr>
              <p:nvPr/>
            </p:nvSpPr>
            <p:spPr bwMode="auto">
              <a:xfrm>
                <a:off x="2424113" y="3427413"/>
                <a:ext cx="669925" cy="723900"/>
              </a:xfrm>
              <a:custGeom>
                <a:avLst/>
                <a:gdLst>
                  <a:gd name="T0" fmla="*/ 37 w 75"/>
                  <a:gd name="T1" fmla="*/ 81 h 81"/>
                  <a:gd name="T2" fmla="*/ 0 w 75"/>
                  <a:gd name="T3" fmla="*/ 40 h 81"/>
                  <a:gd name="T4" fmla="*/ 39 w 75"/>
                  <a:gd name="T5" fmla="*/ 0 h 81"/>
                  <a:gd name="T6" fmla="*/ 75 w 75"/>
                  <a:gd name="T7" fmla="*/ 36 h 81"/>
                  <a:gd name="T8" fmla="*/ 75 w 75"/>
                  <a:gd name="T9" fmla="*/ 44 h 81"/>
                  <a:gd name="T10" fmla="*/ 10 w 75"/>
                  <a:gd name="T11" fmla="*/ 44 h 81"/>
                  <a:gd name="T12" fmla="*/ 37 w 75"/>
                  <a:gd name="T13" fmla="*/ 73 h 81"/>
                  <a:gd name="T14" fmla="*/ 62 w 75"/>
                  <a:gd name="T15" fmla="*/ 58 h 81"/>
                  <a:gd name="T16" fmla="*/ 73 w 75"/>
                  <a:gd name="T17" fmla="*/ 58 h 81"/>
                  <a:gd name="T18" fmla="*/ 37 w 75"/>
                  <a:gd name="T19" fmla="*/ 81 h 81"/>
                  <a:gd name="T20" fmla="*/ 10 w 75"/>
                  <a:gd name="T21" fmla="*/ 36 h 81"/>
                  <a:gd name="T22" fmla="*/ 65 w 75"/>
                  <a:gd name="T23" fmla="*/ 36 h 81"/>
                  <a:gd name="T24" fmla="*/ 37 w 75"/>
                  <a:gd name="T25" fmla="*/ 8 h 81"/>
                  <a:gd name="T26" fmla="*/ 10 w 75"/>
                  <a:gd name="T27"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81">
                    <a:moveTo>
                      <a:pt x="37" y="81"/>
                    </a:moveTo>
                    <a:cubicBezTo>
                      <a:pt x="15" y="81"/>
                      <a:pt x="0" y="65"/>
                      <a:pt x="0" y="40"/>
                    </a:cubicBezTo>
                    <a:cubicBezTo>
                      <a:pt x="0" y="16"/>
                      <a:pt x="15" y="0"/>
                      <a:pt x="39" y="0"/>
                    </a:cubicBezTo>
                    <a:cubicBezTo>
                      <a:pt x="61" y="0"/>
                      <a:pt x="75" y="16"/>
                      <a:pt x="75" y="36"/>
                    </a:cubicBezTo>
                    <a:cubicBezTo>
                      <a:pt x="75" y="39"/>
                      <a:pt x="75" y="41"/>
                      <a:pt x="75" y="44"/>
                    </a:cubicBezTo>
                    <a:cubicBezTo>
                      <a:pt x="10" y="44"/>
                      <a:pt x="10" y="44"/>
                      <a:pt x="10" y="44"/>
                    </a:cubicBezTo>
                    <a:cubicBezTo>
                      <a:pt x="11" y="63"/>
                      <a:pt x="22" y="73"/>
                      <a:pt x="37" y="73"/>
                    </a:cubicBezTo>
                    <a:cubicBezTo>
                      <a:pt x="50" y="73"/>
                      <a:pt x="59" y="67"/>
                      <a:pt x="62" y="58"/>
                    </a:cubicBezTo>
                    <a:cubicBezTo>
                      <a:pt x="73" y="58"/>
                      <a:pt x="73" y="58"/>
                      <a:pt x="73" y="58"/>
                    </a:cubicBezTo>
                    <a:cubicBezTo>
                      <a:pt x="68" y="70"/>
                      <a:pt x="57" y="81"/>
                      <a:pt x="37" y="81"/>
                    </a:cubicBezTo>
                    <a:close/>
                    <a:moveTo>
                      <a:pt x="10" y="36"/>
                    </a:moveTo>
                    <a:cubicBezTo>
                      <a:pt x="65" y="36"/>
                      <a:pt x="65" y="36"/>
                      <a:pt x="65" y="36"/>
                    </a:cubicBezTo>
                    <a:cubicBezTo>
                      <a:pt x="65" y="18"/>
                      <a:pt x="53" y="8"/>
                      <a:pt x="37" y="8"/>
                    </a:cubicBezTo>
                    <a:cubicBezTo>
                      <a:pt x="23" y="8"/>
                      <a:pt x="11" y="18"/>
                      <a:pt x="10" y="36"/>
                    </a:cubicBezTo>
                    <a:close/>
                  </a:path>
                </a:pathLst>
              </a:cu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7" name="Rectangle 26">
                <a:extLst>
                  <a:ext uri="{FF2B5EF4-FFF2-40B4-BE49-F238E27FC236}">
                    <a16:creationId xmlns:a16="http://schemas.microsoft.com/office/drawing/2014/main" id="{351B7404-8058-DB67-7388-12EB9C83C9EA}"/>
                  </a:ext>
                </a:extLst>
              </p:cNvPr>
              <p:cNvSpPr>
                <a:spLocks noChangeArrowheads="1"/>
              </p:cNvSpPr>
              <p:nvPr/>
            </p:nvSpPr>
            <p:spPr bwMode="auto">
              <a:xfrm>
                <a:off x="3246438" y="3186113"/>
                <a:ext cx="88900" cy="955675"/>
              </a:xfrm>
              <a:prstGeom prst="rect">
                <a:avLst/>
              </a:pr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8" name="Rectangle 27">
                <a:extLst>
                  <a:ext uri="{FF2B5EF4-FFF2-40B4-BE49-F238E27FC236}">
                    <a16:creationId xmlns:a16="http://schemas.microsoft.com/office/drawing/2014/main" id="{DE097EF8-0243-ECE1-10BD-315F368993F3}"/>
                  </a:ext>
                </a:extLst>
              </p:cNvPr>
              <p:cNvSpPr>
                <a:spLocks noChangeArrowheads="1"/>
              </p:cNvSpPr>
              <p:nvPr/>
            </p:nvSpPr>
            <p:spPr bwMode="auto">
              <a:xfrm>
                <a:off x="3532188" y="3186113"/>
                <a:ext cx="90488" cy="955675"/>
              </a:xfrm>
              <a:prstGeom prst="rect">
                <a:avLst/>
              </a:pr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sp>
            <p:nvSpPr>
              <p:cNvPr id="19" name="Freeform 28">
                <a:extLst>
                  <a:ext uri="{FF2B5EF4-FFF2-40B4-BE49-F238E27FC236}">
                    <a16:creationId xmlns:a16="http://schemas.microsoft.com/office/drawing/2014/main" id="{F552E925-EEB6-B1CA-EC9D-148D88E09F7E}"/>
                  </a:ext>
                </a:extLst>
              </p:cNvPr>
              <p:cNvSpPr>
                <a:spLocks noEditPoints="1"/>
              </p:cNvSpPr>
              <p:nvPr/>
            </p:nvSpPr>
            <p:spPr bwMode="auto">
              <a:xfrm>
                <a:off x="4792663" y="3176588"/>
                <a:ext cx="125413" cy="965200"/>
              </a:xfrm>
              <a:custGeom>
                <a:avLst/>
                <a:gdLst>
                  <a:gd name="T0" fmla="*/ 0 w 14"/>
                  <a:gd name="T1" fmla="*/ 101 h 108"/>
                  <a:gd name="T2" fmla="*/ 7 w 14"/>
                  <a:gd name="T3" fmla="*/ 94 h 108"/>
                  <a:gd name="T4" fmla="*/ 14 w 14"/>
                  <a:gd name="T5" fmla="*/ 101 h 108"/>
                  <a:gd name="T6" fmla="*/ 7 w 14"/>
                  <a:gd name="T7" fmla="*/ 108 h 108"/>
                  <a:gd name="T8" fmla="*/ 0 w 14"/>
                  <a:gd name="T9" fmla="*/ 101 h 108"/>
                  <a:gd name="T10" fmla="*/ 12 w 14"/>
                  <a:gd name="T11" fmla="*/ 0 h 108"/>
                  <a:gd name="T12" fmla="*/ 11 w 14"/>
                  <a:gd name="T13" fmla="*/ 80 h 108"/>
                  <a:gd name="T14" fmla="*/ 3 w 14"/>
                  <a:gd name="T15" fmla="*/ 80 h 108"/>
                  <a:gd name="T16" fmla="*/ 2 w 14"/>
                  <a:gd name="T17" fmla="*/ 0 h 108"/>
                  <a:gd name="T18" fmla="*/ 12 w 14"/>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8">
                    <a:moveTo>
                      <a:pt x="0" y="101"/>
                    </a:moveTo>
                    <a:cubicBezTo>
                      <a:pt x="0" y="97"/>
                      <a:pt x="3" y="94"/>
                      <a:pt x="7" y="94"/>
                    </a:cubicBezTo>
                    <a:cubicBezTo>
                      <a:pt x="11" y="94"/>
                      <a:pt x="14" y="97"/>
                      <a:pt x="14" y="101"/>
                    </a:cubicBezTo>
                    <a:cubicBezTo>
                      <a:pt x="14" y="105"/>
                      <a:pt x="11" y="108"/>
                      <a:pt x="7" y="108"/>
                    </a:cubicBezTo>
                    <a:cubicBezTo>
                      <a:pt x="3" y="108"/>
                      <a:pt x="0" y="105"/>
                      <a:pt x="0" y="101"/>
                    </a:cubicBezTo>
                    <a:close/>
                    <a:moveTo>
                      <a:pt x="12" y="0"/>
                    </a:moveTo>
                    <a:cubicBezTo>
                      <a:pt x="11" y="80"/>
                      <a:pt x="11" y="80"/>
                      <a:pt x="11" y="80"/>
                    </a:cubicBezTo>
                    <a:cubicBezTo>
                      <a:pt x="3" y="80"/>
                      <a:pt x="3" y="80"/>
                      <a:pt x="3" y="80"/>
                    </a:cubicBezTo>
                    <a:cubicBezTo>
                      <a:pt x="2" y="0"/>
                      <a:pt x="2" y="0"/>
                      <a:pt x="2" y="0"/>
                    </a:cubicBezTo>
                    <a:lnTo>
                      <a:pt x="12" y="0"/>
                    </a:lnTo>
                    <a:close/>
                  </a:path>
                </a:pathLst>
              </a:cu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BA00"/>
                  </a:solidFill>
                  <a:effectLst/>
                  <a:uLnTx/>
                  <a:uFillTx/>
                  <a:latin typeface="Verdana Pro" panose="020B0604030504040204" pitchFamily="34" charset="0"/>
                  <a:ea typeface="+mn-ea"/>
                  <a:cs typeface="+mn-cs"/>
                </a:endParaRPr>
              </a:p>
            </p:txBody>
          </p:sp>
        </p:grpSp>
      </p:grpSp>
    </p:spTree>
    <p:extLst>
      <p:ext uri="{BB962C8B-B14F-4D97-AF65-F5344CB8AC3E}">
        <p14:creationId xmlns:p14="http://schemas.microsoft.com/office/powerpoint/2010/main" val="247887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blocs de texte + photo avec titre">
    <p:bg>
      <p:bgPr>
        <a:solidFill>
          <a:srgbClr val="F1F4F9"/>
        </a:solidFill>
        <a:effectLst/>
      </p:bgPr>
    </p:bg>
    <p:spTree>
      <p:nvGrpSpPr>
        <p:cNvPr id="1" name=""/>
        <p:cNvGrpSpPr/>
        <p:nvPr/>
      </p:nvGrpSpPr>
      <p:grpSpPr>
        <a:xfrm>
          <a:off x="0" y="0"/>
          <a:ext cx="0" cy="0"/>
          <a:chOff x="0" y="0"/>
          <a:chExt cx="0" cy="0"/>
        </a:xfrm>
      </p:grpSpPr>
      <p:sp>
        <p:nvSpPr>
          <p:cNvPr id="3" name="Rectangle: Top Corners Rounded 20">
            <a:extLst>
              <a:ext uri="{FF2B5EF4-FFF2-40B4-BE49-F238E27FC236}">
                <a16:creationId xmlns:a16="http://schemas.microsoft.com/office/drawing/2014/main" id="{12CAD548-2411-C0A2-FAD1-5BB5A5C6845F}"/>
              </a:ext>
              <a:ext uri="{C183D7F6-B498-43B3-948B-1728B52AA6E4}">
                <adec:decorative xmlns:adec="http://schemas.microsoft.com/office/drawing/2017/decorative" val="1"/>
              </a:ext>
            </a:extLst>
          </p:cNvPr>
          <p:cNvSpPr>
            <a:spLocks/>
          </p:cNvSpPr>
          <p:nvPr userDrawn="1"/>
        </p:nvSpPr>
        <p:spPr>
          <a:xfrm rot="10800000" flipV="1">
            <a:off x="0" y="2952748"/>
            <a:ext cx="12187132" cy="3905252"/>
          </a:xfrm>
          <a:prstGeom prst="round2SameRect">
            <a:avLst>
              <a:gd name="adj1" fmla="val 6419"/>
              <a:gd name="adj2" fmla="val 0"/>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32" name="Picture Placeholder 31">
            <a:extLst>
              <a:ext uri="{FF2B5EF4-FFF2-40B4-BE49-F238E27FC236}">
                <a16:creationId xmlns:a16="http://schemas.microsoft.com/office/drawing/2014/main" id="{BF223C3A-EF77-A6A1-5873-5DC1875358B9}"/>
              </a:ext>
            </a:extLst>
          </p:cNvPr>
          <p:cNvSpPr>
            <a:spLocks noGrp="1"/>
          </p:cNvSpPr>
          <p:nvPr>
            <p:ph type="pic" sz="quarter" idx="13"/>
          </p:nvPr>
        </p:nvSpPr>
        <p:spPr>
          <a:xfrm>
            <a:off x="228593" y="1341120"/>
            <a:ext cx="5781745" cy="2722879"/>
          </a:xfrm>
          <a:prstGeom prst="round2SameRect">
            <a:avLst>
              <a:gd name="adj1" fmla="val 10394"/>
              <a:gd name="adj2" fmla="val 0"/>
            </a:avLst>
          </a:prstGeom>
        </p:spPr>
        <p:txBody>
          <a:bodyPr wrap="square" anchor="ctr" anchorCtr="0">
            <a:noAutofit/>
          </a:bodyPr>
          <a:lstStyle>
            <a:lvl1pPr algn="ctr">
              <a:defRPr/>
            </a:lvl1pPr>
          </a:lstStyle>
          <a:p>
            <a:endParaRPr lang="en-US"/>
          </a:p>
        </p:txBody>
      </p:sp>
      <p:sp>
        <p:nvSpPr>
          <p:cNvPr id="9" name="Text Placeholder 6">
            <a:extLst>
              <a:ext uri="{FF2B5EF4-FFF2-40B4-BE49-F238E27FC236}">
                <a16:creationId xmlns:a16="http://schemas.microsoft.com/office/drawing/2014/main" id="{52C44C80-987A-7B9E-2484-2F10AB9D62CE}"/>
              </a:ext>
            </a:extLst>
          </p:cNvPr>
          <p:cNvSpPr>
            <a:spLocks noGrp="1"/>
          </p:cNvSpPr>
          <p:nvPr>
            <p:ph type="body" sz="quarter" idx="24" hasCustomPrompt="1"/>
          </p:nvPr>
        </p:nvSpPr>
        <p:spPr>
          <a:xfrm>
            <a:off x="228592" y="3600226"/>
            <a:ext cx="5781745" cy="2615411"/>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540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p:txBody>
      </p:sp>
      <p:sp>
        <p:nvSpPr>
          <p:cNvPr id="10" name="Picture Placeholder 31">
            <a:extLst>
              <a:ext uri="{FF2B5EF4-FFF2-40B4-BE49-F238E27FC236}">
                <a16:creationId xmlns:a16="http://schemas.microsoft.com/office/drawing/2014/main" id="{2A1CAF12-2E13-3EC7-0ED1-D3C041655B88}"/>
              </a:ext>
            </a:extLst>
          </p:cNvPr>
          <p:cNvSpPr>
            <a:spLocks noGrp="1"/>
          </p:cNvSpPr>
          <p:nvPr>
            <p:ph type="pic" sz="quarter" idx="29"/>
          </p:nvPr>
        </p:nvSpPr>
        <p:spPr>
          <a:xfrm>
            <a:off x="6176799" y="1341120"/>
            <a:ext cx="5781745" cy="2722879"/>
          </a:xfrm>
          <a:prstGeom prst="round2SameRect">
            <a:avLst>
              <a:gd name="adj1" fmla="val 10394"/>
              <a:gd name="adj2" fmla="val 0"/>
            </a:avLst>
          </a:prstGeom>
        </p:spPr>
        <p:txBody>
          <a:bodyPr wrap="square" anchor="ctr" anchorCtr="0">
            <a:noAutofit/>
          </a:bodyPr>
          <a:lstStyle>
            <a:lvl1pPr algn="ctr">
              <a:defRPr/>
            </a:lvl1pPr>
          </a:lstStyle>
          <a:p>
            <a:endParaRPr lang="en-US"/>
          </a:p>
        </p:txBody>
      </p:sp>
      <p:sp>
        <p:nvSpPr>
          <p:cNvPr id="8" name="Text Placeholder 6">
            <a:extLst>
              <a:ext uri="{FF2B5EF4-FFF2-40B4-BE49-F238E27FC236}">
                <a16:creationId xmlns:a16="http://schemas.microsoft.com/office/drawing/2014/main" id="{4A47E8B6-8862-0C83-CEA8-C2FB1BA22CF9}"/>
              </a:ext>
            </a:extLst>
          </p:cNvPr>
          <p:cNvSpPr>
            <a:spLocks noGrp="1"/>
          </p:cNvSpPr>
          <p:nvPr>
            <p:ph type="body" sz="quarter" idx="28" hasCustomPrompt="1"/>
          </p:nvPr>
        </p:nvSpPr>
        <p:spPr>
          <a:xfrm>
            <a:off x="6176799" y="3600226"/>
            <a:ext cx="5781745" cy="2615411"/>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540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D3B0E53E-026E-4EDE-2FB7-04D836775549}"/>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18212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blocs de texte avec titre V2">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3" name="Rectangle: Top Corners Rounded 20">
            <a:extLst>
              <a:ext uri="{FF2B5EF4-FFF2-40B4-BE49-F238E27FC236}">
                <a16:creationId xmlns:a16="http://schemas.microsoft.com/office/drawing/2014/main" id="{12CAD548-2411-C0A2-FAD1-5BB5A5C6845F}"/>
              </a:ext>
              <a:ext uri="{C183D7F6-B498-43B3-948B-1728B52AA6E4}">
                <adec:decorative xmlns:adec="http://schemas.microsoft.com/office/drawing/2017/decorative" val="1"/>
              </a:ext>
            </a:extLst>
          </p:cNvPr>
          <p:cNvSpPr>
            <a:spLocks/>
          </p:cNvSpPr>
          <p:nvPr userDrawn="1"/>
        </p:nvSpPr>
        <p:spPr>
          <a:xfrm rot="10800000" flipV="1">
            <a:off x="0" y="2952748"/>
            <a:ext cx="12187132" cy="3905252"/>
          </a:xfrm>
          <a:prstGeom prst="round2SameRect">
            <a:avLst>
              <a:gd name="adj1" fmla="val 6419"/>
              <a:gd name="adj2" fmla="val 0"/>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23" name="Text Placeholder 6">
            <a:extLst>
              <a:ext uri="{FF2B5EF4-FFF2-40B4-BE49-F238E27FC236}">
                <a16:creationId xmlns:a16="http://schemas.microsoft.com/office/drawing/2014/main" id="{68471638-5987-F3C9-D9A5-B981ED3DC0FA}"/>
              </a:ext>
            </a:extLst>
          </p:cNvPr>
          <p:cNvSpPr>
            <a:spLocks noGrp="1"/>
          </p:cNvSpPr>
          <p:nvPr>
            <p:ph type="body" sz="quarter" idx="26" hasCustomPrompt="1"/>
          </p:nvPr>
        </p:nvSpPr>
        <p:spPr>
          <a:xfrm>
            <a:off x="228591" y="1341122"/>
            <a:ext cx="5781745" cy="2579747"/>
          </a:xfrm>
          <a:prstGeom prst="round2SameRect">
            <a:avLst>
              <a:gd name="adj1" fmla="val 6979"/>
              <a:gd name="adj2" fmla="val 0"/>
            </a:avLst>
          </a:prstGeom>
          <a:solidFill>
            <a:schemeClr val="accent3"/>
          </a:solidFill>
          <a:ln>
            <a:gradFill>
              <a:gsLst>
                <a:gs pos="0">
                  <a:srgbClr val="F1F4F9">
                    <a:alpha val="42000"/>
                  </a:srgbClr>
                </a:gs>
                <a:gs pos="100000">
                  <a:schemeClr val="bg1"/>
                </a:gs>
              </a:gsLst>
              <a:lin ang="5400000" scaled="1"/>
            </a:gradFill>
          </a:ln>
        </p:spPr>
        <p:txBody>
          <a:bodyPr lIns="396000" tIns="180000" rIns="144000" bIns="1980000" anchor="b" anchorCtr="0">
            <a:spAutoFit/>
          </a:bodyPr>
          <a:lstStyle>
            <a:lvl1pPr marL="0">
              <a:lnSpc>
                <a:spcPct val="90000"/>
              </a:lnSpc>
              <a:spcAft>
                <a:spcPts val="0"/>
              </a:spcAft>
              <a:buFontTx/>
              <a:buNone/>
              <a:defRPr sz="2000">
                <a:solidFill>
                  <a:schemeClr val="bg1"/>
                </a:solidFill>
                <a:latin typeface="Verdana Pro Semibold" panose="020B0704030504040204" pitchFamily="34" charset="0"/>
              </a:defRPr>
            </a:lvl1pPr>
            <a:lvl2pPr marL="0" indent="0">
              <a:lnSpc>
                <a:spcPct val="90000"/>
              </a:lnSpc>
              <a:spcAft>
                <a:spcPts val="0"/>
              </a:spcAft>
              <a:buSzPct val="130000"/>
              <a:buFontTx/>
              <a:buNone/>
              <a:defRPr sz="2000">
                <a:solidFill>
                  <a:schemeClr val="bg1"/>
                </a:solidFill>
                <a:latin typeface="Verdana Pro Semibold" panose="020B0704030504040204" pitchFamily="34" charset="0"/>
              </a:defRPr>
            </a:lvl2pPr>
            <a:lvl3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3pPr>
            <a:lvl4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4pPr>
            <a:lvl5pPr marL="0" indent="0">
              <a:lnSpc>
                <a:spcPct val="90000"/>
              </a:lnSpc>
              <a:spcAft>
                <a:spcPts val="0"/>
              </a:spcAft>
              <a:buClr>
                <a:schemeClr val="accent1"/>
              </a:buClr>
              <a:buFontTx/>
              <a:buNone/>
              <a:defRPr sz="2000">
                <a:solidFill>
                  <a:schemeClr val="bg1"/>
                </a:solidFill>
                <a:latin typeface="Verdana Pro Semibold" panose="020B0704030504040204" pitchFamily="34" charset="0"/>
              </a:defRPr>
            </a:lvl5pPr>
            <a:lvl6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6pPr>
            <a:lvl7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7pPr>
            <a:lvl8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8pPr>
            <a:lvl9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9pPr>
          </a:lstStyle>
          <a:p>
            <a:pPr lvl="0"/>
            <a:r>
              <a:rPr lang="fr-FR" noProof="0"/>
              <a:t>Premier niveau</a:t>
            </a:r>
          </a:p>
        </p:txBody>
      </p:sp>
      <p:sp>
        <p:nvSpPr>
          <p:cNvPr id="21" name="Text Placeholder 6">
            <a:extLst>
              <a:ext uri="{FF2B5EF4-FFF2-40B4-BE49-F238E27FC236}">
                <a16:creationId xmlns:a16="http://schemas.microsoft.com/office/drawing/2014/main" id="{88CCE347-B40C-8A74-121A-2BF79CE7F503}"/>
              </a:ext>
            </a:extLst>
          </p:cNvPr>
          <p:cNvSpPr>
            <a:spLocks noGrp="1"/>
          </p:cNvSpPr>
          <p:nvPr>
            <p:ph type="body" sz="quarter" idx="24" hasCustomPrompt="1"/>
          </p:nvPr>
        </p:nvSpPr>
        <p:spPr>
          <a:xfrm>
            <a:off x="228592" y="2450439"/>
            <a:ext cx="5781745" cy="3767655"/>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144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a:p>
            <a:pPr lvl="3"/>
            <a:r>
              <a:rPr lang="fr-FR" noProof="0"/>
              <a:t>Cinquième niveau</a:t>
            </a:r>
          </a:p>
          <a:p>
            <a:pPr lvl="4"/>
            <a:r>
              <a:rPr lang="fr-FR" noProof="0"/>
              <a:t>Sixième niveau</a:t>
            </a:r>
          </a:p>
        </p:txBody>
      </p:sp>
      <p:sp>
        <p:nvSpPr>
          <p:cNvPr id="33" name="Text Placeholder 6">
            <a:extLst>
              <a:ext uri="{FF2B5EF4-FFF2-40B4-BE49-F238E27FC236}">
                <a16:creationId xmlns:a16="http://schemas.microsoft.com/office/drawing/2014/main" id="{B078EB83-E582-8B4A-34FA-A1E2F419B2C9}"/>
              </a:ext>
            </a:extLst>
          </p:cNvPr>
          <p:cNvSpPr>
            <a:spLocks noGrp="1"/>
          </p:cNvSpPr>
          <p:nvPr>
            <p:ph type="body" sz="quarter" idx="31" hasCustomPrompt="1"/>
          </p:nvPr>
        </p:nvSpPr>
        <p:spPr>
          <a:xfrm>
            <a:off x="6176799" y="1341122"/>
            <a:ext cx="5781745" cy="2579747"/>
          </a:xfrm>
          <a:prstGeom prst="round2SameRect">
            <a:avLst>
              <a:gd name="adj1" fmla="val 6979"/>
              <a:gd name="adj2" fmla="val 0"/>
            </a:avLst>
          </a:prstGeom>
          <a:solidFill>
            <a:schemeClr val="accent3"/>
          </a:solidFill>
          <a:ln>
            <a:gradFill>
              <a:gsLst>
                <a:gs pos="0">
                  <a:srgbClr val="F1F4F9">
                    <a:alpha val="42000"/>
                  </a:srgbClr>
                </a:gs>
                <a:gs pos="100000">
                  <a:schemeClr val="bg1"/>
                </a:gs>
              </a:gsLst>
              <a:lin ang="5400000" scaled="1"/>
            </a:gradFill>
          </a:ln>
        </p:spPr>
        <p:txBody>
          <a:bodyPr lIns="396000" tIns="180000" rIns="144000" bIns="1980000" anchor="b" anchorCtr="0">
            <a:spAutoFit/>
          </a:bodyPr>
          <a:lstStyle>
            <a:lvl1pPr marL="0">
              <a:lnSpc>
                <a:spcPct val="90000"/>
              </a:lnSpc>
              <a:spcAft>
                <a:spcPts val="0"/>
              </a:spcAft>
              <a:buFontTx/>
              <a:buNone/>
              <a:defRPr sz="2000">
                <a:solidFill>
                  <a:schemeClr val="bg1"/>
                </a:solidFill>
                <a:latin typeface="Verdana Pro Semibold" panose="020B0704030504040204" pitchFamily="34" charset="0"/>
              </a:defRPr>
            </a:lvl1pPr>
            <a:lvl2pPr marL="0" indent="0">
              <a:lnSpc>
                <a:spcPct val="90000"/>
              </a:lnSpc>
              <a:spcAft>
                <a:spcPts val="0"/>
              </a:spcAft>
              <a:buSzPct val="130000"/>
              <a:buFontTx/>
              <a:buNone/>
              <a:defRPr sz="2000">
                <a:solidFill>
                  <a:schemeClr val="bg1"/>
                </a:solidFill>
                <a:latin typeface="Verdana Pro Semibold" panose="020B0704030504040204" pitchFamily="34" charset="0"/>
              </a:defRPr>
            </a:lvl2pPr>
            <a:lvl3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3pPr>
            <a:lvl4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4pPr>
            <a:lvl5pPr marL="0" indent="0">
              <a:lnSpc>
                <a:spcPct val="90000"/>
              </a:lnSpc>
              <a:spcAft>
                <a:spcPts val="0"/>
              </a:spcAft>
              <a:buClr>
                <a:schemeClr val="accent1"/>
              </a:buClr>
              <a:buFontTx/>
              <a:buNone/>
              <a:defRPr sz="2000">
                <a:solidFill>
                  <a:schemeClr val="bg1"/>
                </a:solidFill>
                <a:latin typeface="Verdana Pro Semibold" panose="020B0704030504040204" pitchFamily="34" charset="0"/>
              </a:defRPr>
            </a:lvl5pPr>
            <a:lvl6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6pPr>
            <a:lvl7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7pPr>
            <a:lvl8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8pPr>
            <a:lvl9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9pPr>
          </a:lstStyle>
          <a:p>
            <a:pPr lvl="0"/>
            <a:r>
              <a:rPr lang="fr-FR" noProof="0"/>
              <a:t>Premier niveau</a:t>
            </a:r>
          </a:p>
        </p:txBody>
      </p:sp>
      <p:sp>
        <p:nvSpPr>
          <p:cNvPr id="25" name="Text Placeholder 6">
            <a:extLst>
              <a:ext uri="{FF2B5EF4-FFF2-40B4-BE49-F238E27FC236}">
                <a16:creationId xmlns:a16="http://schemas.microsoft.com/office/drawing/2014/main" id="{8C7372D0-6425-F281-0163-062797C01DEE}"/>
              </a:ext>
            </a:extLst>
          </p:cNvPr>
          <p:cNvSpPr>
            <a:spLocks noGrp="1"/>
          </p:cNvSpPr>
          <p:nvPr>
            <p:ph type="body" sz="quarter" idx="28" hasCustomPrompt="1"/>
          </p:nvPr>
        </p:nvSpPr>
        <p:spPr>
          <a:xfrm>
            <a:off x="6176799" y="2450439"/>
            <a:ext cx="5781745" cy="3767655"/>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144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a:p>
            <a:pPr lvl="3"/>
            <a:r>
              <a:rPr lang="fr-FR" noProof="0"/>
              <a:t>Cinquième niveau</a:t>
            </a:r>
          </a:p>
          <a:p>
            <a:pPr lvl="4"/>
            <a:r>
              <a:rPr lang="fr-FR" noProof="0"/>
              <a:t>Sixième niveau</a:t>
            </a:r>
          </a:p>
        </p:txBody>
      </p:sp>
      <p:sp>
        <p:nvSpPr>
          <p:cNvPr id="30" name="Text Placeholder 40">
            <a:extLst>
              <a:ext uri="{FF2B5EF4-FFF2-40B4-BE49-F238E27FC236}">
                <a16:creationId xmlns:a16="http://schemas.microsoft.com/office/drawing/2014/main" id="{FC6BA4AB-FCDD-21CF-ACAF-046A1854D367}"/>
              </a:ext>
              <a:ext uri="{C183D7F6-B498-43B3-948B-1728B52AA6E4}">
                <adec:decorative xmlns:adec="http://schemas.microsoft.com/office/drawing/2017/decorative" val="1"/>
              </a:ext>
            </a:extLst>
          </p:cNvPr>
          <p:cNvSpPr>
            <a:spLocks noGrp="1"/>
          </p:cNvSpPr>
          <p:nvPr>
            <p:ph type="body" sz="quarter" idx="29"/>
          </p:nvPr>
        </p:nvSpPr>
        <p:spPr>
          <a:xfrm>
            <a:off x="690676" y="2167465"/>
            <a:ext cx="4859224"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32" name="Text Placeholder 40">
            <a:extLst>
              <a:ext uri="{FF2B5EF4-FFF2-40B4-BE49-F238E27FC236}">
                <a16:creationId xmlns:a16="http://schemas.microsoft.com/office/drawing/2014/main" id="{48962123-0A94-38F9-54C8-D290F94E8533}"/>
              </a:ext>
              <a:ext uri="{C183D7F6-B498-43B3-948B-1728B52AA6E4}">
                <adec:decorative xmlns:adec="http://schemas.microsoft.com/office/drawing/2017/decorative" val="1"/>
              </a:ext>
            </a:extLst>
          </p:cNvPr>
          <p:cNvSpPr>
            <a:spLocks noGrp="1"/>
          </p:cNvSpPr>
          <p:nvPr>
            <p:ph type="body" sz="quarter" idx="30"/>
          </p:nvPr>
        </p:nvSpPr>
        <p:spPr>
          <a:xfrm>
            <a:off x="6638059" y="2167465"/>
            <a:ext cx="4859224"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2">
              <a:extLst>
                <a:ext uri="{96DAC541-7B7A-43D3-8B79-37D633B846F1}">
                  <asvg:svgBlip xmlns:asvg="http://schemas.microsoft.com/office/drawing/2016/SVG/main" r:embed="rId3"/>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24F5E0EF-35CF-13A6-4D8E-98A783DA79C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783241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lvl1pPr>
              <a:defRPr/>
            </a:lvl1pPr>
          </a:lstStyle>
          <a:p>
            <a:r>
              <a:rPr lang="fr-FR" noProof="0"/>
              <a:t>Titre de la slide</a:t>
            </a:r>
          </a:p>
        </p:txBody>
      </p:sp>
      <p:sp>
        <p:nvSpPr>
          <p:cNvPr id="10" name="Rectangle: Top Corners Rounded 9">
            <a:extLst>
              <a:ext uri="{FF2B5EF4-FFF2-40B4-BE49-F238E27FC236}">
                <a16:creationId xmlns:a16="http://schemas.microsoft.com/office/drawing/2014/main" id="{C8B8A4F9-3F55-B44C-2D5D-4B55DA146B67}"/>
              </a:ext>
              <a:ext uri="{C183D7F6-B498-43B3-948B-1728B52AA6E4}">
                <adec:decorative xmlns:adec="http://schemas.microsoft.com/office/drawing/2017/decorative" val="1"/>
              </a:ext>
            </a:extLst>
          </p:cNvPr>
          <p:cNvSpPr>
            <a:spLocks/>
          </p:cNvSpPr>
          <p:nvPr userDrawn="1"/>
        </p:nvSpPr>
        <p:spPr>
          <a:xfrm rot="10800000" flipV="1">
            <a:off x="228598" y="1181098"/>
            <a:ext cx="11729942" cy="5676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11" name="Rectangle: Top Corners Rounded 1">
            <a:extLst>
              <a:ext uri="{FF2B5EF4-FFF2-40B4-BE49-F238E27FC236}">
                <a16:creationId xmlns:a16="http://schemas.microsoft.com/office/drawing/2014/main" id="{8A98739D-F903-A455-735A-3DC20E91656E}"/>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19" name="Chart Placeholder 18">
            <a:extLst>
              <a:ext uri="{FF2B5EF4-FFF2-40B4-BE49-F238E27FC236}">
                <a16:creationId xmlns:a16="http://schemas.microsoft.com/office/drawing/2014/main" id="{73BE85C1-B555-9579-C205-CE4EAF49AEE1}"/>
              </a:ext>
            </a:extLst>
          </p:cNvPr>
          <p:cNvSpPr>
            <a:spLocks noGrp="1"/>
          </p:cNvSpPr>
          <p:nvPr>
            <p:ph type="chart" sz="quarter" idx="10"/>
          </p:nvPr>
        </p:nvSpPr>
        <p:spPr>
          <a:xfrm>
            <a:off x="525536" y="1530451"/>
            <a:ext cx="11178480" cy="3520520"/>
          </a:xfrm>
        </p:spPr>
        <p:txBody>
          <a:bodyPr anchor="ctr" anchorCtr="0"/>
          <a:lstStyle>
            <a:lvl1pPr algn="ctr">
              <a:defRPr/>
            </a:lvl1pPr>
          </a:lstStyle>
          <a:p>
            <a:endParaRPr lang="en-US"/>
          </a:p>
        </p:txBody>
      </p:sp>
      <p:sp>
        <p:nvSpPr>
          <p:cNvPr id="21" name="Text Placeholder 32">
            <a:extLst>
              <a:ext uri="{FF2B5EF4-FFF2-40B4-BE49-F238E27FC236}">
                <a16:creationId xmlns:a16="http://schemas.microsoft.com/office/drawing/2014/main" id="{D4393B12-F2DD-AE8B-2939-54DF11B05710}"/>
              </a:ext>
            </a:extLst>
          </p:cNvPr>
          <p:cNvSpPr>
            <a:spLocks noGrp="1"/>
          </p:cNvSpPr>
          <p:nvPr>
            <p:ph type="body" sz="quarter" idx="15" hasCustomPrompt="1"/>
          </p:nvPr>
        </p:nvSpPr>
        <p:spPr>
          <a:xfrm>
            <a:off x="690675" y="5213800"/>
            <a:ext cx="3551125" cy="774956"/>
          </a:xfrm>
        </p:spPr>
        <p:txBody>
          <a:bodyPr anchor="ctr" anchorCtr="0">
            <a:noAutofit/>
          </a:bodyPr>
          <a:lstStyle>
            <a:lvl1pPr>
              <a:lnSpc>
                <a:spcPct val="100000"/>
              </a:lnSpc>
              <a:spcAft>
                <a:spcPts val="0"/>
              </a:spcAft>
              <a:defRPr sz="1400">
                <a:latin typeface="+mj-lt"/>
              </a:defRPr>
            </a:lvl1pPr>
            <a:lvl2pPr>
              <a:buFontTx/>
              <a:buNone/>
              <a:defRPr sz="1400">
                <a:latin typeface="+mj-lt"/>
              </a:defRPr>
            </a:lvl2pPr>
            <a:lvl3pPr marL="0" indent="0">
              <a:buFontTx/>
              <a:buNone/>
              <a:defRPr sz="1400">
                <a:latin typeface="+mj-lt"/>
              </a:defRPr>
            </a:lvl3pPr>
            <a:lvl4pPr marL="0" indent="0">
              <a:buFontTx/>
              <a:buNone/>
              <a:defRPr sz="1400">
                <a:latin typeface="+mj-lt"/>
              </a:defRPr>
            </a:lvl4pPr>
            <a:lvl5pPr marL="0" indent="0">
              <a:buFontTx/>
              <a:buNone/>
              <a:defRPr sz="1400">
                <a:latin typeface="+mj-lt"/>
              </a:defRPr>
            </a:lvl5pPr>
            <a:lvl6pPr marL="0" indent="0">
              <a:buFontTx/>
              <a:buNone/>
              <a:defRPr sz="1400">
                <a:latin typeface="+mj-lt"/>
              </a:defRPr>
            </a:lvl6pPr>
            <a:lvl7pPr marL="0" indent="0">
              <a:buFontTx/>
              <a:buNone/>
              <a:defRPr sz="1400">
                <a:latin typeface="+mj-lt"/>
              </a:defRPr>
            </a:lvl7pPr>
            <a:lvl8pPr marL="0" indent="0">
              <a:buFontTx/>
              <a:buNone/>
              <a:defRPr sz="1400">
                <a:latin typeface="+mj-lt"/>
              </a:defRPr>
            </a:lvl8pPr>
            <a:lvl9pPr marL="0" indent="0">
              <a:buFontTx/>
              <a:buNone/>
              <a:defRPr sz="1400">
                <a:latin typeface="+mj-lt"/>
              </a:defRPr>
            </a:lvl9pPr>
          </a:lstStyle>
          <a:p>
            <a:pPr lvl="0"/>
            <a:r>
              <a:rPr lang="fr-FR" noProof="0"/>
              <a:t>Deuxième niveau</a:t>
            </a:r>
          </a:p>
        </p:txBody>
      </p:sp>
      <p:sp>
        <p:nvSpPr>
          <p:cNvPr id="22" name="Text Placeholder 32">
            <a:extLst>
              <a:ext uri="{FF2B5EF4-FFF2-40B4-BE49-F238E27FC236}">
                <a16:creationId xmlns:a16="http://schemas.microsoft.com/office/drawing/2014/main" id="{318A820F-B99B-5956-A024-964298C92FA7}"/>
              </a:ext>
            </a:extLst>
          </p:cNvPr>
          <p:cNvSpPr>
            <a:spLocks noGrp="1"/>
          </p:cNvSpPr>
          <p:nvPr>
            <p:ph type="body" sz="quarter" idx="17" hasCustomPrompt="1"/>
          </p:nvPr>
        </p:nvSpPr>
        <p:spPr>
          <a:xfrm>
            <a:off x="7604684" y="5213800"/>
            <a:ext cx="4030438" cy="774956"/>
          </a:xfrm>
        </p:spPr>
        <p:txBody>
          <a:bodyPr anchor="ctr" anchorCtr="0">
            <a:noAutofit/>
          </a:bodyPr>
          <a:lstStyle>
            <a:lvl1pPr>
              <a:lnSpc>
                <a:spcPct val="100000"/>
              </a:lnSpc>
              <a:spcAft>
                <a:spcPts val="0"/>
              </a:spcAft>
              <a:defRPr sz="1800"/>
            </a:lvl1pPr>
            <a:lvl2pPr>
              <a:buFontTx/>
              <a:buNone/>
              <a:defRPr sz="1800">
                <a:latin typeface="Verdana Pro Semibold" panose="020B0704030504040204" pitchFamily="34" charset="0"/>
              </a:defRPr>
            </a:lvl2pPr>
            <a:lvl3pPr marL="0" indent="0">
              <a:buFontTx/>
              <a:buNone/>
              <a:defRPr sz="1800">
                <a:latin typeface="Verdana Pro Semibold" panose="020B0704030504040204" pitchFamily="34" charset="0"/>
              </a:defRPr>
            </a:lvl3pPr>
            <a:lvl4pPr marL="0" indent="0">
              <a:buFontTx/>
              <a:buNone/>
              <a:defRPr sz="1800">
                <a:latin typeface="Verdana Pro Semibold" panose="020B0704030504040204" pitchFamily="34" charset="0"/>
              </a:defRPr>
            </a:lvl4pPr>
            <a:lvl5pPr marL="0" indent="0">
              <a:buFontTx/>
              <a:buNone/>
              <a:defRPr sz="1800">
                <a:latin typeface="Verdana Pro Semibold" panose="020B0704030504040204" pitchFamily="34" charset="0"/>
              </a:defRPr>
            </a:lvl5pPr>
            <a:lvl6pPr marL="0" indent="0">
              <a:buFontTx/>
              <a:buNone/>
              <a:defRPr sz="1800">
                <a:latin typeface="Verdana Pro Semibold" panose="020B0704030504040204" pitchFamily="34" charset="0"/>
              </a:defRPr>
            </a:lvl6pPr>
            <a:lvl7pPr marL="0" indent="0">
              <a:buFontTx/>
              <a:buNone/>
              <a:defRPr sz="1800">
                <a:latin typeface="Verdana Pro Semibold" panose="020B0704030504040204" pitchFamily="34" charset="0"/>
              </a:defRPr>
            </a:lvl7pPr>
            <a:lvl8pPr marL="0" indent="0">
              <a:buFontTx/>
              <a:buNone/>
              <a:defRPr sz="1800">
                <a:latin typeface="Verdana Pro Semibold" panose="020B0704030504040204" pitchFamily="34" charset="0"/>
              </a:defRPr>
            </a:lvl8pPr>
            <a:lvl9pPr marL="0" indent="0">
              <a:buFontTx/>
              <a:buNone/>
              <a:defRPr sz="1800">
                <a:latin typeface="Verdana Pro Semibold" panose="020B0704030504040204" pitchFamily="34" charset="0"/>
              </a:defRPr>
            </a:lvl9pPr>
          </a:lstStyle>
          <a:p>
            <a:pPr lvl="0"/>
            <a:r>
              <a:rPr lang="fr-FR" noProof="0"/>
              <a:t>Premier niveau</a:t>
            </a:r>
          </a:p>
        </p:txBody>
      </p:sp>
      <p:sp>
        <p:nvSpPr>
          <p:cNvPr id="12" name="Rectangle: Top Corners Rounded 1">
            <a:extLst>
              <a:ext uri="{FF2B5EF4-FFF2-40B4-BE49-F238E27FC236}">
                <a16:creationId xmlns:a16="http://schemas.microsoft.com/office/drawing/2014/main" id="{45E35425-08BE-1750-A58E-A183E78CA78E}"/>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B06A5D1F-05FA-1E59-E379-D32E7D364B09}"/>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14" name="Slide Number Placeholder 5">
            <a:extLst>
              <a:ext uri="{FF2B5EF4-FFF2-40B4-BE49-F238E27FC236}">
                <a16:creationId xmlns:a16="http://schemas.microsoft.com/office/drawing/2014/main" id="{84E9AAF9-8FCD-618C-A77F-8699B687BC71}"/>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20" name="Picture Placeholder 30">
            <a:extLst>
              <a:ext uri="{FF2B5EF4-FFF2-40B4-BE49-F238E27FC236}">
                <a16:creationId xmlns:a16="http://schemas.microsoft.com/office/drawing/2014/main" id="{473FB7E0-0EFA-7ED1-97A8-4E8CBB33215A}"/>
              </a:ext>
              <a:ext uri="{C183D7F6-B498-43B3-948B-1728B52AA6E4}">
                <adec:decorative xmlns:adec="http://schemas.microsoft.com/office/drawing/2017/decorative" val="1"/>
              </a:ext>
            </a:extLst>
          </p:cNvPr>
          <p:cNvSpPr>
            <a:spLocks noGrp="1" noChangeAspect="1"/>
          </p:cNvSpPr>
          <p:nvPr>
            <p:ph type="pic" sz="quarter" idx="16"/>
          </p:nvPr>
        </p:nvSpPr>
        <p:spPr>
          <a:xfrm>
            <a:off x="10627035" y="965441"/>
            <a:ext cx="874289" cy="874289"/>
          </a:xfrm>
          <a:prstGeom prst="rect">
            <a:avLst/>
          </a:prstGeom>
        </p:spPr>
        <p:txBody>
          <a:bodyPr anchor="ctr" anchorCtr="0">
            <a:normAutofit/>
          </a:bodyPr>
          <a:lstStyle>
            <a:lvl1pPr algn="ctr">
              <a:defRPr sz="1000"/>
            </a:lvl1pPr>
          </a:lstStyle>
          <a:p>
            <a:endParaRPr lang="en-US"/>
          </a:p>
        </p:txBody>
      </p:sp>
    </p:spTree>
    <p:extLst>
      <p:ext uri="{BB962C8B-B14F-4D97-AF65-F5344CB8AC3E}">
        <p14:creationId xmlns:p14="http://schemas.microsoft.com/office/powerpoint/2010/main" val="1173851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au">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10" name="Rectangle: Top Corners Rounded 9">
            <a:extLst>
              <a:ext uri="{FF2B5EF4-FFF2-40B4-BE49-F238E27FC236}">
                <a16:creationId xmlns:a16="http://schemas.microsoft.com/office/drawing/2014/main" id="{C8B8A4F9-3F55-B44C-2D5D-4B55DA146B67}"/>
              </a:ext>
              <a:ext uri="{C183D7F6-B498-43B3-948B-1728B52AA6E4}">
                <adec:decorative xmlns:adec="http://schemas.microsoft.com/office/drawing/2017/decorative" val="1"/>
              </a:ext>
            </a:extLst>
          </p:cNvPr>
          <p:cNvSpPr>
            <a:spLocks/>
          </p:cNvSpPr>
          <p:nvPr userDrawn="1"/>
        </p:nvSpPr>
        <p:spPr>
          <a:xfrm rot="10800000" flipV="1">
            <a:off x="228598" y="1181098"/>
            <a:ext cx="11729942" cy="5676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grpSp>
        <p:nvGrpSpPr>
          <p:cNvPr id="8" name="Group 7">
            <a:extLst>
              <a:ext uri="{FF2B5EF4-FFF2-40B4-BE49-F238E27FC236}">
                <a16:creationId xmlns:a16="http://schemas.microsoft.com/office/drawing/2014/main" id="{438EECD9-C083-92B7-D0A0-BE876C224321}"/>
              </a:ext>
              <a:ext uri="{C183D7F6-B498-43B3-948B-1728B52AA6E4}">
                <adec:decorative xmlns:adec="http://schemas.microsoft.com/office/drawing/2017/decorative" val="1"/>
              </a:ext>
            </a:extLst>
          </p:cNvPr>
          <p:cNvGrpSpPr/>
          <p:nvPr userDrawn="1"/>
        </p:nvGrpSpPr>
        <p:grpSpPr>
          <a:xfrm>
            <a:off x="11246062" y="1095053"/>
            <a:ext cx="594885" cy="488200"/>
            <a:chOff x="6572805" y="2461391"/>
            <a:chExt cx="594885" cy="488200"/>
          </a:xfrm>
        </p:grpSpPr>
        <p:pic>
          <p:nvPicPr>
            <p:cNvPr id="9" name="Graphic 8">
              <a:extLst>
                <a:ext uri="{FF2B5EF4-FFF2-40B4-BE49-F238E27FC236}">
                  <a16:creationId xmlns:a16="http://schemas.microsoft.com/office/drawing/2014/main" id="{03E44D7E-9938-7E9C-9B29-7DEDE4B6D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955B68D2-EC87-C6C6-6A55-094CB640DF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9F8AF443-7C6F-3D76-FA2D-E31902FB8F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46752">
              <a:off x="6756473" y="2630671"/>
              <a:ext cx="257175" cy="66675"/>
            </a:xfrm>
            <a:prstGeom prst="rect">
              <a:avLst/>
            </a:prstGeom>
          </p:spPr>
        </p:pic>
      </p:grpSp>
      <p:sp>
        <p:nvSpPr>
          <p:cNvPr id="11" name="Rectangle: Top Corners Rounded 1">
            <a:extLst>
              <a:ext uri="{FF2B5EF4-FFF2-40B4-BE49-F238E27FC236}">
                <a16:creationId xmlns:a16="http://schemas.microsoft.com/office/drawing/2014/main" id="{8A98739D-F903-A455-735A-3DC20E91656E}"/>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18" name="Table Placeholder 17">
            <a:extLst>
              <a:ext uri="{FF2B5EF4-FFF2-40B4-BE49-F238E27FC236}">
                <a16:creationId xmlns:a16="http://schemas.microsoft.com/office/drawing/2014/main" id="{2EA582DD-B819-E66E-9B78-F47A0AB222C2}"/>
              </a:ext>
            </a:extLst>
          </p:cNvPr>
          <p:cNvSpPr>
            <a:spLocks noGrp="1"/>
          </p:cNvSpPr>
          <p:nvPr>
            <p:ph type="tbl" sz="quarter" idx="11"/>
          </p:nvPr>
        </p:nvSpPr>
        <p:spPr>
          <a:xfrm>
            <a:off x="525536" y="1530451"/>
            <a:ext cx="11178480" cy="4362350"/>
          </a:xfrm>
        </p:spPr>
        <p:txBody>
          <a:bodyPr anchor="ctr" anchorCtr="0"/>
          <a:lstStyle>
            <a:lvl1pPr algn="ctr">
              <a:defRPr/>
            </a:lvl1pPr>
          </a:lstStyle>
          <a:p>
            <a:endParaRPr lang="en-US"/>
          </a:p>
        </p:txBody>
      </p:sp>
      <p:sp>
        <p:nvSpPr>
          <p:cNvPr id="12" name="Rectangle: Top Corners Rounded 1">
            <a:extLst>
              <a:ext uri="{FF2B5EF4-FFF2-40B4-BE49-F238E27FC236}">
                <a16:creationId xmlns:a16="http://schemas.microsoft.com/office/drawing/2014/main" id="{45E35425-08BE-1750-A58E-A183E78CA78E}"/>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F1BBECB0-22FE-1D93-0E47-A3394D793C8B}"/>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14" name="Slide Number Placeholder 5">
            <a:extLst>
              <a:ext uri="{FF2B5EF4-FFF2-40B4-BE49-F238E27FC236}">
                <a16:creationId xmlns:a16="http://schemas.microsoft.com/office/drawing/2014/main" id="{84E9AAF9-8FCD-618C-A77F-8699B687BC71}"/>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3212452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rci bleu foncé">
    <p:bg>
      <p:bgPr>
        <a:solidFill>
          <a:schemeClr val="accent3"/>
        </a:solidFill>
        <a:effectLst/>
      </p:bgPr>
    </p:bg>
    <p:spTree>
      <p:nvGrpSpPr>
        <p:cNvPr id="1" name=""/>
        <p:cNvGrpSpPr/>
        <p:nvPr/>
      </p:nvGrpSpPr>
      <p:grpSpPr>
        <a:xfrm>
          <a:off x="0" y="0"/>
          <a:ext cx="0" cy="0"/>
          <a:chOff x="0" y="0"/>
          <a:chExt cx="0" cy="0"/>
        </a:xfrm>
      </p:grpSpPr>
      <p:grpSp>
        <p:nvGrpSpPr>
          <p:cNvPr id="5" name="Grouper 281" descr="Merci !">
            <a:extLst>
              <a:ext uri="{FF2B5EF4-FFF2-40B4-BE49-F238E27FC236}">
                <a16:creationId xmlns:a16="http://schemas.microsoft.com/office/drawing/2014/main" id="{2E43EF77-04EC-E1A1-917D-C948D4F87C9E}"/>
              </a:ext>
            </a:extLst>
          </p:cNvPr>
          <p:cNvGrpSpPr/>
          <p:nvPr userDrawn="1"/>
        </p:nvGrpSpPr>
        <p:grpSpPr>
          <a:xfrm>
            <a:off x="3204353" y="2096988"/>
            <a:ext cx="5783293" cy="2664023"/>
            <a:chOff x="2282825" y="2911475"/>
            <a:chExt cx="3267076" cy="1504950"/>
          </a:xfrm>
        </p:grpSpPr>
        <p:grpSp>
          <p:nvGrpSpPr>
            <p:cNvPr id="6" name="Grouper 282">
              <a:extLst>
                <a:ext uri="{FF2B5EF4-FFF2-40B4-BE49-F238E27FC236}">
                  <a16:creationId xmlns:a16="http://schemas.microsoft.com/office/drawing/2014/main" id="{C7E615A2-050C-EB4E-63BB-EF21912764C9}"/>
                </a:ext>
              </a:extLst>
            </p:cNvPr>
            <p:cNvGrpSpPr/>
            <p:nvPr/>
          </p:nvGrpSpPr>
          <p:grpSpPr>
            <a:xfrm>
              <a:off x="3778250" y="2911475"/>
              <a:ext cx="1506538" cy="1504950"/>
              <a:chOff x="3778250" y="2911475"/>
              <a:chExt cx="1506538" cy="1504950"/>
            </a:xfrm>
          </p:grpSpPr>
          <p:sp>
            <p:nvSpPr>
              <p:cNvPr id="10" name="Freeform 67">
                <a:extLst>
                  <a:ext uri="{FF2B5EF4-FFF2-40B4-BE49-F238E27FC236}">
                    <a16:creationId xmlns:a16="http://schemas.microsoft.com/office/drawing/2014/main" id="{DE38B6AD-845A-3A6C-ED97-9F67F0E3FD3D}"/>
                  </a:ext>
                </a:extLst>
              </p:cNvPr>
              <p:cNvSpPr>
                <a:spLocks/>
              </p:cNvSpPr>
              <p:nvPr/>
            </p:nvSpPr>
            <p:spPr bwMode="auto">
              <a:xfrm>
                <a:off x="4541838" y="3576638"/>
                <a:ext cx="80963" cy="76200"/>
              </a:xfrm>
              <a:custGeom>
                <a:avLst/>
                <a:gdLst>
                  <a:gd name="T0" fmla="*/ 41 w 41"/>
                  <a:gd name="T1" fmla="*/ 19 h 38"/>
                  <a:gd name="T2" fmla="*/ 20 w 41"/>
                  <a:gd name="T3" fmla="*/ 0 h 38"/>
                  <a:gd name="T4" fmla="*/ 0 w 41"/>
                  <a:gd name="T5" fmla="*/ 0 h 38"/>
                  <a:gd name="T6" fmla="*/ 0 w 41"/>
                  <a:gd name="T7" fmla="*/ 38 h 38"/>
                  <a:gd name="T8" fmla="*/ 20 w 41"/>
                  <a:gd name="T9" fmla="*/ 38 h 38"/>
                  <a:gd name="T10" fmla="*/ 41 w 41"/>
                  <a:gd name="T11" fmla="*/ 19 h 38"/>
                </a:gdLst>
                <a:ahLst/>
                <a:cxnLst>
                  <a:cxn ang="0">
                    <a:pos x="T0" y="T1"/>
                  </a:cxn>
                  <a:cxn ang="0">
                    <a:pos x="T2" y="T3"/>
                  </a:cxn>
                  <a:cxn ang="0">
                    <a:pos x="T4" y="T5"/>
                  </a:cxn>
                  <a:cxn ang="0">
                    <a:pos x="T6" y="T7"/>
                  </a:cxn>
                  <a:cxn ang="0">
                    <a:pos x="T8" y="T9"/>
                  </a:cxn>
                  <a:cxn ang="0">
                    <a:pos x="T10" y="T11"/>
                  </a:cxn>
                </a:cxnLst>
                <a:rect l="0" t="0" r="r" b="b"/>
                <a:pathLst>
                  <a:path w="41" h="38">
                    <a:moveTo>
                      <a:pt x="41" y="19"/>
                    </a:moveTo>
                    <a:cubicBezTo>
                      <a:pt x="41" y="8"/>
                      <a:pt x="34" y="0"/>
                      <a:pt x="20" y="0"/>
                    </a:cubicBezTo>
                    <a:cubicBezTo>
                      <a:pt x="0" y="0"/>
                      <a:pt x="0" y="0"/>
                      <a:pt x="0" y="0"/>
                    </a:cubicBezTo>
                    <a:cubicBezTo>
                      <a:pt x="0" y="38"/>
                      <a:pt x="0" y="38"/>
                      <a:pt x="0" y="38"/>
                    </a:cubicBezTo>
                    <a:cubicBezTo>
                      <a:pt x="20" y="38"/>
                      <a:pt x="20" y="38"/>
                      <a:pt x="20" y="38"/>
                    </a:cubicBezTo>
                    <a:cubicBezTo>
                      <a:pt x="34" y="38"/>
                      <a:pt x="41" y="31"/>
                      <a:pt x="41" y="1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8">
                <a:extLst>
                  <a:ext uri="{FF2B5EF4-FFF2-40B4-BE49-F238E27FC236}">
                    <a16:creationId xmlns:a16="http://schemas.microsoft.com/office/drawing/2014/main" id="{C75A1434-CE59-9C5C-298F-2C00F97C4DF5}"/>
                  </a:ext>
                </a:extLst>
              </p:cNvPr>
              <p:cNvSpPr>
                <a:spLocks noEditPoints="1"/>
              </p:cNvSpPr>
              <p:nvPr/>
            </p:nvSpPr>
            <p:spPr bwMode="auto">
              <a:xfrm>
                <a:off x="3778250" y="2911475"/>
                <a:ext cx="1506538" cy="1504950"/>
              </a:xfrm>
              <a:custGeom>
                <a:avLst/>
                <a:gdLst>
                  <a:gd name="T0" fmla="*/ 56 w 754"/>
                  <a:gd name="T1" fmla="*/ 275 h 753"/>
                  <a:gd name="T2" fmla="*/ 698 w 754"/>
                  <a:gd name="T3" fmla="*/ 478 h 753"/>
                  <a:gd name="T4" fmla="*/ 255 w 754"/>
                  <a:gd name="T5" fmla="*/ 431 h 753"/>
                  <a:gd name="T6" fmla="*/ 236 w 754"/>
                  <a:gd name="T7" fmla="*/ 354 h 753"/>
                  <a:gd name="T8" fmla="*/ 189 w 754"/>
                  <a:gd name="T9" fmla="*/ 431 h 753"/>
                  <a:gd name="T10" fmla="*/ 155 w 754"/>
                  <a:gd name="T11" fmla="*/ 431 h 753"/>
                  <a:gd name="T12" fmla="*/ 136 w 754"/>
                  <a:gd name="T13" fmla="*/ 319 h 753"/>
                  <a:gd name="T14" fmla="*/ 196 w 754"/>
                  <a:gd name="T15" fmla="*/ 407 h 753"/>
                  <a:gd name="T16" fmla="*/ 255 w 754"/>
                  <a:gd name="T17" fmla="*/ 319 h 753"/>
                  <a:gd name="T18" fmla="*/ 341 w 754"/>
                  <a:gd name="T19" fmla="*/ 333 h 753"/>
                  <a:gd name="T20" fmla="*/ 297 w 754"/>
                  <a:gd name="T21" fmla="*/ 367 h 753"/>
                  <a:gd name="T22" fmla="*/ 336 w 754"/>
                  <a:gd name="T23" fmla="*/ 381 h 753"/>
                  <a:gd name="T24" fmla="*/ 297 w 754"/>
                  <a:gd name="T25" fmla="*/ 417 h 753"/>
                  <a:gd name="T26" fmla="*/ 341 w 754"/>
                  <a:gd name="T27" fmla="*/ 431 h 753"/>
                  <a:gd name="T28" fmla="*/ 279 w 754"/>
                  <a:gd name="T29" fmla="*/ 319 h 753"/>
                  <a:gd name="T30" fmla="*/ 341 w 754"/>
                  <a:gd name="T31" fmla="*/ 333 h 753"/>
                  <a:gd name="T32" fmla="*/ 393 w 754"/>
                  <a:gd name="T33" fmla="*/ 386 h 753"/>
                  <a:gd name="T34" fmla="*/ 382 w 754"/>
                  <a:gd name="T35" fmla="*/ 431 h 753"/>
                  <a:gd name="T36" fmla="*/ 363 w 754"/>
                  <a:gd name="T37" fmla="*/ 319 h 753"/>
                  <a:gd name="T38" fmla="*/ 442 w 754"/>
                  <a:gd name="T39" fmla="*/ 352 h 753"/>
                  <a:gd name="T40" fmla="*/ 443 w 754"/>
                  <a:gd name="T41" fmla="*/ 431 h 753"/>
                  <a:gd name="T42" fmla="*/ 516 w 754"/>
                  <a:gd name="T43" fmla="*/ 416 h 753"/>
                  <a:gd name="T44" fmla="*/ 568 w 754"/>
                  <a:gd name="T45" fmla="*/ 399 h 753"/>
                  <a:gd name="T46" fmla="*/ 459 w 754"/>
                  <a:gd name="T47" fmla="*/ 375 h 753"/>
                  <a:gd name="T48" fmla="*/ 568 w 754"/>
                  <a:gd name="T49" fmla="*/ 351 h 753"/>
                  <a:gd name="T50" fmla="*/ 516 w 754"/>
                  <a:gd name="T51" fmla="*/ 334 h 753"/>
                  <a:gd name="T52" fmla="*/ 516 w 754"/>
                  <a:gd name="T53" fmla="*/ 416 h 753"/>
                  <a:gd name="T54" fmla="*/ 590 w 754"/>
                  <a:gd name="T55" fmla="*/ 431 h 753"/>
                  <a:gd name="T56" fmla="*/ 608 w 754"/>
                  <a:gd name="T57" fmla="*/ 319 h 753"/>
                  <a:gd name="T58" fmla="*/ 599 w 754"/>
                  <a:gd name="T59" fmla="*/ 307 h 753"/>
                  <a:gd name="T60" fmla="*/ 599 w 754"/>
                  <a:gd name="T61" fmla="*/ 283 h 753"/>
                  <a:gd name="T62" fmla="*/ 599 w 754"/>
                  <a:gd name="T63" fmla="*/ 30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4" h="753">
                    <a:moveTo>
                      <a:pt x="479" y="56"/>
                    </a:moveTo>
                    <a:cubicBezTo>
                      <a:pt x="302" y="0"/>
                      <a:pt x="112" y="98"/>
                      <a:pt x="56" y="275"/>
                    </a:cubicBezTo>
                    <a:cubicBezTo>
                      <a:pt x="0" y="452"/>
                      <a:pt x="99" y="641"/>
                      <a:pt x="276" y="697"/>
                    </a:cubicBezTo>
                    <a:cubicBezTo>
                      <a:pt x="452" y="753"/>
                      <a:pt x="642" y="655"/>
                      <a:pt x="698" y="478"/>
                    </a:cubicBezTo>
                    <a:cubicBezTo>
                      <a:pt x="754" y="301"/>
                      <a:pt x="656" y="112"/>
                      <a:pt x="479" y="56"/>
                    </a:cubicBezTo>
                    <a:close/>
                    <a:moveTo>
                      <a:pt x="255" y="431"/>
                    </a:moveTo>
                    <a:cubicBezTo>
                      <a:pt x="236" y="431"/>
                      <a:pt x="236" y="431"/>
                      <a:pt x="236" y="431"/>
                    </a:cubicBezTo>
                    <a:cubicBezTo>
                      <a:pt x="236" y="354"/>
                      <a:pt x="236" y="354"/>
                      <a:pt x="236" y="354"/>
                    </a:cubicBezTo>
                    <a:cubicBezTo>
                      <a:pt x="202" y="431"/>
                      <a:pt x="202" y="431"/>
                      <a:pt x="202" y="431"/>
                    </a:cubicBezTo>
                    <a:cubicBezTo>
                      <a:pt x="189" y="431"/>
                      <a:pt x="189" y="431"/>
                      <a:pt x="189" y="431"/>
                    </a:cubicBezTo>
                    <a:cubicBezTo>
                      <a:pt x="155" y="354"/>
                      <a:pt x="155" y="354"/>
                      <a:pt x="155" y="354"/>
                    </a:cubicBezTo>
                    <a:cubicBezTo>
                      <a:pt x="155" y="431"/>
                      <a:pt x="155" y="431"/>
                      <a:pt x="155" y="431"/>
                    </a:cubicBezTo>
                    <a:cubicBezTo>
                      <a:pt x="136" y="431"/>
                      <a:pt x="136" y="431"/>
                      <a:pt x="136" y="431"/>
                    </a:cubicBezTo>
                    <a:cubicBezTo>
                      <a:pt x="136" y="319"/>
                      <a:pt x="136" y="319"/>
                      <a:pt x="136" y="319"/>
                    </a:cubicBezTo>
                    <a:cubicBezTo>
                      <a:pt x="156" y="319"/>
                      <a:pt x="156" y="319"/>
                      <a:pt x="156" y="319"/>
                    </a:cubicBezTo>
                    <a:cubicBezTo>
                      <a:pt x="196" y="407"/>
                      <a:pt x="196" y="407"/>
                      <a:pt x="196" y="407"/>
                    </a:cubicBezTo>
                    <a:cubicBezTo>
                      <a:pt x="235" y="319"/>
                      <a:pt x="235" y="319"/>
                      <a:pt x="235" y="319"/>
                    </a:cubicBezTo>
                    <a:cubicBezTo>
                      <a:pt x="255" y="319"/>
                      <a:pt x="255" y="319"/>
                      <a:pt x="255" y="319"/>
                    </a:cubicBezTo>
                    <a:lnTo>
                      <a:pt x="255" y="431"/>
                    </a:lnTo>
                    <a:close/>
                    <a:moveTo>
                      <a:pt x="341" y="333"/>
                    </a:moveTo>
                    <a:cubicBezTo>
                      <a:pt x="297" y="333"/>
                      <a:pt x="297" y="333"/>
                      <a:pt x="297" y="333"/>
                    </a:cubicBezTo>
                    <a:cubicBezTo>
                      <a:pt x="297" y="367"/>
                      <a:pt x="297" y="367"/>
                      <a:pt x="297" y="367"/>
                    </a:cubicBezTo>
                    <a:cubicBezTo>
                      <a:pt x="336" y="367"/>
                      <a:pt x="336" y="367"/>
                      <a:pt x="336" y="367"/>
                    </a:cubicBezTo>
                    <a:cubicBezTo>
                      <a:pt x="336" y="381"/>
                      <a:pt x="336" y="381"/>
                      <a:pt x="336" y="381"/>
                    </a:cubicBezTo>
                    <a:cubicBezTo>
                      <a:pt x="297" y="381"/>
                      <a:pt x="297" y="381"/>
                      <a:pt x="297" y="381"/>
                    </a:cubicBezTo>
                    <a:cubicBezTo>
                      <a:pt x="297" y="417"/>
                      <a:pt x="297" y="417"/>
                      <a:pt x="297" y="417"/>
                    </a:cubicBezTo>
                    <a:cubicBezTo>
                      <a:pt x="341" y="417"/>
                      <a:pt x="341" y="417"/>
                      <a:pt x="341" y="417"/>
                    </a:cubicBezTo>
                    <a:cubicBezTo>
                      <a:pt x="341" y="431"/>
                      <a:pt x="341" y="431"/>
                      <a:pt x="341" y="431"/>
                    </a:cubicBezTo>
                    <a:cubicBezTo>
                      <a:pt x="279" y="431"/>
                      <a:pt x="279" y="431"/>
                      <a:pt x="279" y="431"/>
                    </a:cubicBezTo>
                    <a:cubicBezTo>
                      <a:pt x="279" y="319"/>
                      <a:pt x="279" y="319"/>
                      <a:pt x="279" y="319"/>
                    </a:cubicBezTo>
                    <a:cubicBezTo>
                      <a:pt x="341" y="319"/>
                      <a:pt x="341" y="319"/>
                      <a:pt x="341" y="319"/>
                    </a:cubicBezTo>
                    <a:lnTo>
                      <a:pt x="341" y="333"/>
                    </a:lnTo>
                    <a:close/>
                    <a:moveTo>
                      <a:pt x="421" y="431"/>
                    </a:moveTo>
                    <a:cubicBezTo>
                      <a:pt x="393" y="386"/>
                      <a:pt x="393" y="386"/>
                      <a:pt x="393" y="386"/>
                    </a:cubicBezTo>
                    <a:cubicBezTo>
                      <a:pt x="382" y="386"/>
                      <a:pt x="382" y="386"/>
                      <a:pt x="382" y="386"/>
                    </a:cubicBezTo>
                    <a:cubicBezTo>
                      <a:pt x="382" y="431"/>
                      <a:pt x="382" y="431"/>
                      <a:pt x="382" y="431"/>
                    </a:cubicBezTo>
                    <a:cubicBezTo>
                      <a:pt x="363" y="431"/>
                      <a:pt x="363" y="431"/>
                      <a:pt x="363" y="431"/>
                    </a:cubicBezTo>
                    <a:cubicBezTo>
                      <a:pt x="363" y="319"/>
                      <a:pt x="363" y="319"/>
                      <a:pt x="363" y="319"/>
                    </a:cubicBezTo>
                    <a:cubicBezTo>
                      <a:pt x="402" y="319"/>
                      <a:pt x="402" y="319"/>
                      <a:pt x="402" y="319"/>
                    </a:cubicBezTo>
                    <a:cubicBezTo>
                      <a:pt x="428" y="319"/>
                      <a:pt x="442" y="334"/>
                      <a:pt x="442" y="352"/>
                    </a:cubicBezTo>
                    <a:cubicBezTo>
                      <a:pt x="442" y="366"/>
                      <a:pt x="434" y="381"/>
                      <a:pt x="414" y="385"/>
                    </a:cubicBezTo>
                    <a:cubicBezTo>
                      <a:pt x="443" y="431"/>
                      <a:pt x="443" y="431"/>
                      <a:pt x="443" y="431"/>
                    </a:cubicBezTo>
                    <a:lnTo>
                      <a:pt x="421" y="431"/>
                    </a:lnTo>
                    <a:close/>
                    <a:moveTo>
                      <a:pt x="516" y="416"/>
                    </a:moveTo>
                    <a:cubicBezTo>
                      <a:pt x="530" y="416"/>
                      <a:pt x="540" y="410"/>
                      <a:pt x="546" y="399"/>
                    </a:cubicBezTo>
                    <a:cubicBezTo>
                      <a:pt x="568" y="399"/>
                      <a:pt x="568" y="399"/>
                      <a:pt x="568" y="399"/>
                    </a:cubicBezTo>
                    <a:cubicBezTo>
                      <a:pt x="560" y="421"/>
                      <a:pt x="540" y="432"/>
                      <a:pt x="516" y="432"/>
                    </a:cubicBezTo>
                    <a:cubicBezTo>
                      <a:pt x="485" y="432"/>
                      <a:pt x="459" y="409"/>
                      <a:pt x="459" y="375"/>
                    </a:cubicBezTo>
                    <a:cubicBezTo>
                      <a:pt x="459" y="341"/>
                      <a:pt x="485" y="318"/>
                      <a:pt x="516" y="318"/>
                    </a:cubicBezTo>
                    <a:cubicBezTo>
                      <a:pt x="540" y="318"/>
                      <a:pt x="560" y="329"/>
                      <a:pt x="568" y="351"/>
                    </a:cubicBezTo>
                    <a:cubicBezTo>
                      <a:pt x="546" y="351"/>
                      <a:pt x="546" y="351"/>
                      <a:pt x="546" y="351"/>
                    </a:cubicBezTo>
                    <a:cubicBezTo>
                      <a:pt x="540" y="340"/>
                      <a:pt x="530" y="334"/>
                      <a:pt x="516" y="334"/>
                    </a:cubicBezTo>
                    <a:cubicBezTo>
                      <a:pt x="494" y="334"/>
                      <a:pt x="478" y="350"/>
                      <a:pt x="478" y="375"/>
                    </a:cubicBezTo>
                    <a:cubicBezTo>
                      <a:pt x="478" y="400"/>
                      <a:pt x="494" y="416"/>
                      <a:pt x="516" y="416"/>
                    </a:cubicBezTo>
                    <a:close/>
                    <a:moveTo>
                      <a:pt x="608" y="431"/>
                    </a:moveTo>
                    <a:cubicBezTo>
                      <a:pt x="590" y="431"/>
                      <a:pt x="590" y="431"/>
                      <a:pt x="590" y="431"/>
                    </a:cubicBezTo>
                    <a:cubicBezTo>
                      <a:pt x="590" y="319"/>
                      <a:pt x="590" y="319"/>
                      <a:pt x="590" y="319"/>
                    </a:cubicBezTo>
                    <a:cubicBezTo>
                      <a:pt x="608" y="319"/>
                      <a:pt x="608" y="319"/>
                      <a:pt x="608" y="319"/>
                    </a:cubicBezTo>
                    <a:lnTo>
                      <a:pt x="608" y="431"/>
                    </a:lnTo>
                    <a:close/>
                    <a:moveTo>
                      <a:pt x="599" y="307"/>
                    </a:moveTo>
                    <a:cubicBezTo>
                      <a:pt x="592" y="307"/>
                      <a:pt x="587" y="302"/>
                      <a:pt x="587" y="295"/>
                    </a:cubicBezTo>
                    <a:cubicBezTo>
                      <a:pt x="587" y="289"/>
                      <a:pt x="592" y="283"/>
                      <a:pt x="599" y="283"/>
                    </a:cubicBezTo>
                    <a:cubicBezTo>
                      <a:pt x="605" y="283"/>
                      <a:pt x="611" y="289"/>
                      <a:pt x="611" y="295"/>
                    </a:cubicBezTo>
                    <a:cubicBezTo>
                      <a:pt x="611" y="302"/>
                      <a:pt x="605" y="307"/>
                      <a:pt x="599" y="30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9B3"/>
                  </a:solidFill>
                </a:endParaRPr>
              </a:p>
            </p:txBody>
          </p:sp>
        </p:grpSp>
        <p:sp>
          <p:nvSpPr>
            <p:cNvPr id="7" name="Freeform 69">
              <a:extLst>
                <a:ext uri="{FF2B5EF4-FFF2-40B4-BE49-F238E27FC236}">
                  <a16:creationId xmlns:a16="http://schemas.microsoft.com/office/drawing/2014/main" id="{37A5BF76-F64B-6012-7710-3367461D4DBC}"/>
                </a:ext>
              </a:extLst>
            </p:cNvPr>
            <p:cNvSpPr>
              <a:spLocks noEditPoints="1"/>
            </p:cNvSpPr>
            <p:nvPr/>
          </p:nvSpPr>
          <p:spPr bwMode="auto">
            <a:xfrm>
              <a:off x="2282825" y="2911475"/>
              <a:ext cx="1506538" cy="1504950"/>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0">
              <a:extLst>
                <a:ext uri="{FF2B5EF4-FFF2-40B4-BE49-F238E27FC236}">
                  <a16:creationId xmlns:a16="http://schemas.microsoft.com/office/drawing/2014/main" id="{BFF945B7-3F35-1632-2A9D-A2955A0C8BE5}"/>
                </a:ext>
              </a:extLst>
            </p:cNvPr>
            <p:cNvSpPr>
              <a:spLocks noEditPoints="1"/>
            </p:cNvSpPr>
            <p:nvPr/>
          </p:nvSpPr>
          <p:spPr bwMode="auto">
            <a:xfrm>
              <a:off x="2719388" y="3267075"/>
              <a:ext cx="808038" cy="633413"/>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5">
              <a:extLst>
                <a:ext uri="{FF2B5EF4-FFF2-40B4-BE49-F238E27FC236}">
                  <a16:creationId xmlns:a16="http://schemas.microsoft.com/office/drawing/2014/main" id="{762C6794-AB81-C3C9-374F-6E124C713B7F}"/>
                </a:ext>
              </a:extLst>
            </p:cNvPr>
            <p:cNvSpPr>
              <a:spLocks noEditPoints="1"/>
            </p:cNvSpPr>
            <p:nvPr/>
          </p:nvSpPr>
          <p:spPr bwMode="auto">
            <a:xfrm>
              <a:off x="5402263" y="3009900"/>
              <a:ext cx="147638" cy="1122363"/>
            </a:xfrm>
            <a:custGeom>
              <a:avLst/>
              <a:gdLst>
                <a:gd name="T0" fmla="*/ 0 w 74"/>
                <a:gd name="T1" fmla="*/ 525 h 562"/>
                <a:gd name="T2" fmla="*/ 37 w 74"/>
                <a:gd name="T3" fmla="*/ 489 h 562"/>
                <a:gd name="T4" fmla="*/ 74 w 74"/>
                <a:gd name="T5" fmla="*/ 525 h 562"/>
                <a:gd name="T6" fmla="*/ 37 w 74"/>
                <a:gd name="T7" fmla="*/ 562 h 562"/>
                <a:gd name="T8" fmla="*/ 0 w 74"/>
                <a:gd name="T9" fmla="*/ 525 h 562"/>
                <a:gd name="T10" fmla="*/ 62 w 74"/>
                <a:gd name="T11" fmla="*/ 0 h 562"/>
                <a:gd name="T12" fmla="*/ 56 w 74"/>
                <a:gd name="T13" fmla="*/ 415 h 562"/>
                <a:gd name="T14" fmla="*/ 15 w 74"/>
                <a:gd name="T15" fmla="*/ 415 h 562"/>
                <a:gd name="T16" fmla="*/ 9 w 74"/>
                <a:gd name="T17" fmla="*/ 0 h 562"/>
                <a:gd name="T18" fmla="*/ 62 w 74"/>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2">
                  <a:moveTo>
                    <a:pt x="0" y="525"/>
                  </a:moveTo>
                  <a:cubicBezTo>
                    <a:pt x="0" y="505"/>
                    <a:pt x="17" y="489"/>
                    <a:pt x="37" y="489"/>
                  </a:cubicBezTo>
                  <a:cubicBezTo>
                    <a:pt x="58" y="489"/>
                    <a:pt x="74" y="505"/>
                    <a:pt x="74" y="525"/>
                  </a:cubicBezTo>
                  <a:cubicBezTo>
                    <a:pt x="74" y="546"/>
                    <a:pt x="58" y="562"/>
                    <a:pt x="37" y="562"/>
                  </a:cubicBezTo>
                  <a:cubicBezTo>
                    <a:pt x="17" y="562"/>
                    <a:pt x="0" y="546"/>
                    <a:pt x="0" y="525"/>
                  </a:cubicBezTo>
                  <a:close/>
                  <a:moveTo>
                    <a:pt x="62" y="0"/>
                  </a:moveTo>
                  <a:cubicBezTo>
                    <a:pt x="56" y="415"/>
                    <a:pt x="56" y="415"/>
                    <a:pt x="56" y="415"/>
                  </a:cubicBezTo>
                  <a:cubicBezTo>
                    <a:pt x="15" y="415"/>
                    <a:pt x="15" y="415"/>
                    <a:pt x="15" y="415"/>
                  </a:cubicBezTo>
                  <a:cubicBezTo>
                    <a:pt x="9" y="0"/>
                    <a:pt x="9" y="0"/>
                    <a:pt x="9" y="0"/>
                  </a:cubicBezTo>
                  <a:lnTo>
                    <a:pt x="62" y="0"/>
                  </a:lnTo>
                  <a:close/>
                </a:path>
              </a:pathLst>
            </a:custGeom>
            <a:solidFill>
              <a:srgbClr val="14B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13339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rci bleu clair">
    <p:bg>
      <p:bgPr>
        <a:solidFill>
          <a:schemeClr val="accent1"/>
        </a:solidFill>
        <a:effectLst/>
      </p:bgPr>
    </p:bg>
    <p:spTree>
      <p:nvGrpSpPr>
        <p:cNvPr id="1" name=""/>
        <p:cNvGrpSpPr/>
        <p:nvPr/>
      </p:nvGrpSpPr>
      <p:grpSpPr>
        <a:xfrm>
          <a:off x="0" y="0"/>
          <a:ext cx="0" cy="0"/>
          <a:chOff x="0" y="0"/>
          <a:chExt cx="0" cy="0"/>
        </a:xfrm>
      </p:grpSpPr>
      <p:grpSp>
        <p:nvGrpSpPr>
          <p:cNvPr id="2" name="Grouper 281" descr="Merci !">
            <a:extLst>
              <a:ext uri="{FF2B5EF4-FFF2-40B4-BE49-F238E27FC236}">
                <a16:creationId xmlns:a16="http://schemas.microsoft.com/office/drawing/2014/main" id="{D09339E0-D78C-0B2D-21CA-9AFD9A650592}"/>
              </a:ext>
            </a:extLst>
          </p:cNvPr>
          <p:cNvGrpSpPr/>
          <p:nvPr userDrawn="1"/>
        </p:nvGrpSpPr>
        <p:grpSpPr>
          <a:xfrm>
            <a:off x="3204353" y="2096988"/>
            <a:ext cx="5783293" cy="2664023"/>
            <a:chOff x="2282825" y="2911475"/>
            <a:chExt cx="3267076" cy="1504950"/>
          </a:xfrm>
        </p:grpSpPr>
        <p:grpSp>
          <p:nvGrpSpPr>
            <p:cNvPr id="3" name="Grouper 282">
              <a:extLst>
                <a:ext uri="{FF2B5EF4-FFF2-40B4-BE49-F238E27FC236}">
                  <a16:creationId xmlns:a16="http://schemas.microsoft.com/office/drawing/2014/main" id="{3A1FC165-A5B0-9F36-474D-4157DCC202DD}"/>
                </a:ext>
              </a:extLst>
            </p:cNvPr>
            <p:cNvGrpSpPr/>
            <p:nvPr/>
          </p:nvGrpSpPr>
          <p:grpSpPr>
            <a:xfrm>
              <a:off x="3778250" y="2911475"/>
              <a:ext cx="1506538" cy="1504950"/>
              <a:chOff x="3778250" y="2911475"/>
              <a:chExt cx="1506538" cy="1504950"/>
            </a:xfrm>
          </p:grpSpPr>
          <p:sp>
            <p:nvSpPr>
              <p:cNvPr id="14" name="Freeform 67">
                <a:extLst>
                  <a:ext uri="{FF2B5EF4-FFF2-40B4-BE49-F238E27FC236}">
                    <a16:creationId xmlns:a16="http://schemas.microsoft.com/office/drawing/2014/main" id="{54B58332-4332-45B6-7813-13E34B4EB108}"/>
                  </a:ext>
                </a:extLst>
              </p:cNvPr>
              <p:cNvSpPr>
                <a:spLocks/>
              </p:cNvSpPr>
              <p:nvPr/>
            </p:nvSpPr>
            <p:spPr bwMode="auto">
              <a:xfrm>
                <a:off x="4541838" y="3576638"/>
                <a:ext cx="80963" cy="76200"/>
              </a:xfrm>
              <a:custGeom>
                <a:avLst/>
                <a:gdLst>
                  <a:gd name="T0" fmla="*/ 41 w 41"/>
                  <a:gd name="T1" fmla="*/ 19 h 38"/>
                  <a:gd name="T2" fmla="*/ 20 w 41"/>
                  <a:gd name="T3" fmla="*/ 0 h 38"/>
                  <a:gd name="T4" fmla="*/ 0 w 41"/>
                  <a:gd name="T5" fmla="*/ 0 h 38"/>
                  <a:gd name="T6" fmla="*/ 0 w 41"/>
                  <a:gd name="T7" fmla="*/ 38 h 38"/>
                  <a:gd name="T8" fmla="*/ 20 w 41"/>
                  <a:gd name="T9" fmla="*/ 38 h 38"/>
                  <a:gd name="T10" fmla="*/ 41 w 41"/>
                  <a:gd name="T11" fmla="*/ 19 h 38"/>
                </a:gdLst>
                <a:ahLst/>
                <a:cxnLst>
                  <a:cxn ang="0">
                    <a:pos x="T0" y="T1"/>
                  </a:cxn>
                  <a:cxn ang="0">
                    <a:pos x="T2" y="T3"/>
                  </a:cxn>
                  <a:cxn ang="0">
                    <a:pos x="T4" y="T5"/>
                  </a:cxn>
                  <a:cxn ang="0">
                    <a:pos x="T6" y="T7"/>
                  </a:cxn>
                  <a:cxn ang="0">
                    <a:pos x="T8" y="T9"/>
                  </a:cxn>
                  <a:cxn ang="0">
                    <a:pos x="T10" y="T11"/>
                  </a:cxn>
                </a:cxnLst>
                <a:rect l="0" t="0" r="r" b="b"/>
                <a:pathLst>
                  <a:path w="41" h="38">
                    <a:moveTo>
                      <a:pt x="41" y="19"/>
                    </a:moveTo>
                    <a:cubicBezTo>
                      <a:pt x="41" y="8"/>
                      <a:pt x="34" y="0"/>
                      <a:pt x="20" y="0"/>
                    </a:cubicBezTo>
                    <a:cubicBezTo>
                      <a:pt x="0" y="0"/>
                      <a:pt x="0" y="0"/>
                      <a:pt x="0" y="0"/>
                    </a:cubicBezTo>
                    <a:cubicBezTo>
                      <a:pt x="0" y="38"/>
                      <a:pt x="0" y="38"/>
                      <a:pt x="0" y="38"/>
                    </a:cubicBezTo>
                    <a:cubicBezTo>
                      <a:pt x="20" y="38"/>
                      <a:pt x="20" y="38"/>
                      <a:pt x="20" y="38"/>
                    </a:cubicBezTo>
                    <a:cubicBezTo>
                      <a:pt x="34" y="38"/>
                      <a:pt x="41" y="31"/>
                      <a:pt x="41" y="1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8">
                <a:extLst>
                  <a:ext uri="{FF2B5EF4-FFF2-40B4-BE49-F238E27FC236}">
                    <a16:creationId xmlns:a16="http://schemas.microsoft.com/office/drawing/2014/main" id="{C3525E94-8198-9C39-7198-AE458F319508}"/>
                  </a:ext>
                </a:extLst>
              </p:cNvPr>
              <p:cNvSpPr>
                <a:spLocks noEditPoints="1"/>
              </p:cNvSpPr>
              <p:nvPr/>
            </p:nvSpPr>
            <p:spPr bwMode="auto">
              <a:xfrm>
                <a:off x="3778250" y="2911475"/>
                <a:ext cx="1506538" cy="1504950"/>
              </a:xfrm>
              <a:custGeom>
                <a:avLst/>
                <a:gdLst>
                  <a:gd name="T0" fmla="*/ 56 w 754"/>
                  <a:gd name="T1" fmla="*/ 275 h 753"/>
                  <a:gd name="T2" fmla="*/ 698 w 754"/>
                  <a:gd name="T3" fmla="*/ 478 h 753"/>
                  <a:gd name="T4" fmla="*/ 255 w 754"/>
                  <a:gd name="T5" fmla="*/ 431 h 753"/>
                  <a:gd name="T6" fmla="*/ 236 w 754"/>
                  <a:gd name="T7" fmla="*/ 354 h 753"/>
                  <a:gd name="T8" fmla="*/ 189 w 754"/>
                  <a:gd name="T9" fmla="*/ 431 h 753"/>
                  <a:gd name="T10" fmla="*/ 155 w 754"/>
                  <a:gd name="T11" fmla="*/ 431 h 753"/>
                  <a:gd name="T12" fmla="*/ 136 w 754"/>
                  <a:gd name="T13" fmla="*/ 319 h 753"/>
                  <a:gd name="T14" fmla="*/ 196 w 754"/>
                  <a:gd name="T15" fmla="*/ 407 h 753"/>
                  <a:gd name="T16" fmla="*/ 255 w 754"/>
                  <a:gd name="T17" fmla="*/ 319 h 753"/>
                  <a:gd name="T18" fmla="*/ 341 w 754"/>
                  <a:gd name="T19" fmla="*/ 333 h 753"/>
                  <a:gd name="T20" fmla="*/ 297 w 754"/>
                  <a:gd name="T21" fmla="*/ 367 h 753"/>
                  <a:gd name="T22" fmla="*/ 336 w 754"/>
                  <a:gd name="T23" fmla="*/ 381 h 753"/>
                  <a:gd name="T24" fmla="*/ 297 w 754"/>
                  <a:gd name="T25" fmla="*/ 417 h 753"/>
                  <a:gd name="T26" fmla="*/ 341 w 754"/>
                  <a:gd name="T27" fmla="*/ 431 h 753"/>
                  <a:gd name="T28" fmla="*/ 279 w 754"/>
                  <a:gd name="T29" fmla="*/ 319 h 753"/>
                  <a:gd name="T30" fmla="*/ 341 w 754"/>
                  <a:gd name="T31" fmla="*/ 333 h 753"/>
                  <a:gd name="T32" fmla="*/ 393 w 754"/>
                  <a:gd name="T33" fmla="*/ 386 h 753"/>
                  <a:gd name="T34" fmla="*/ 382 w 754"/>
                  <a:gd name="T35" fmla="*/ 431 h 753"/>
                  <a:gd name="T36" fmla="*/ 363 w 754"/>
                  <a:gd name="T37" fmla="*/ 319 h 753"/>
                  <a:gd name="T38" fmla="*/ 442 w 754"/>
                  <a:gd name="T39" fmla="*/ 352 h 753"/>
                  <a:gd name="T40" fmla="*/ 443 w 754"/>
                  <a:gd name="T41" fmla="*/ 431 h 753"/>
                  <a:gd name="T42" fmla="*/ 516 w 754"/>
                  <a:gd name="T43" fmla="*/ 416 h 753"/>
                  <a:gd name="T44" fmla="*/ 568 w 754"/>
                  <a:gd name="T45" fmla="*/ 399 h 753"/>
                  <a:gd name="T46" fmla="*/ 459 w 754"/>
                  <a:gd name="T47" fmla="*/ 375 h 753"/>
                  <a:gd name="T48" fmla="*/ 568 w 754"/>
                  <a:gd name="T49" fmla="*/ 351 h 753"/>
                  <a:gd name="T50" fmla="*/ 516 w 754"/>
                  <a:gd name="T51" fmla="*/ 334 h 753"/>
                  <a:gd name="T52" fmla="*/ 516 w 754"/>
                  <a:gd name="T53" fmla="*/ 416 h 753"/>
                  <a:gd name="T54" fmla="*/ 590 w 754"/>
                  <a:gd name="T55" fmla="*/ 431 h 753"/>
                  <a:gd name="T56" fmla="*/ 608 w 754"/>
                  <a:gd name="T57" fmla="*/ 319 h 753"/>
                  <a:gd name="T58" fmla="*/ 599 w 754"/>
                  <a:gd name="T59" fmla="*/ 307 h 753"/>
                  <a:gd name="T60" fmla="*/ 599 w 754"/>
                  <a:gd name="T61" fmla="*/ 283 h 753"/>
                  <a:gd name="T62" fmla="*/ 599 w 754"/>
                  <a:gd name="T63" fmla="*/ 30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4" h="753">
                    <a:moveTo>
                      <a:pt x="479" y="56"/>
                    </a:moveTo>
                    <a:cubicBezTo>
                      <a:pt x="302" y="0"/>
                      <a:pt x="112" y="98"/>
                      <a:pt x="56" y="275"/>
                    </a:cubicBezTo>
                    <a:cubicBezTo>
                      <a:pt x="0" y="452"/>
                      <a:pt x="99" y="641"/>
                      <a:pt x="276" y="697"/>
                    </a:cubicBezTo>
                    <a:cubicBezTo>
                      <a:pt x="452" y="753"/>
                      <a:pt x="642" y="655"/>
                      <a:pt x="698" y="478"/>
                    </a:cubicBezTo>
                    <a:cubicBezTo>
                      <a:pt x="754" y="301"/>
                      <a:pt x="656" y="112"/>
                      <a:pt x="479" y="56"/>
                    </a:cubicBezTo>
                    <a:close/>
                    <a:moveTo>
                      <a:pt x="255" y="431"/>
                    </a:moveTo>
                    <a:cubicBezTo>
                      <a:pt x="236" y="431"/>
                      <a:pt x="236" y="431"/>
                      <a:pt x="236" y="431"/>
                    </a:cubicBezTo>
                    <a:cubicBezTo>
                      <a:pt x="236" y="354"/>
                      <a:pt x="236" y="354"/>
                      <a:pt x="236" y="354"/>
                    </a:cubicBezTo>
                    <a:cubicBezTo>
                      <a:pt x="202" y="431"/>
                      <a:pt x="202" y="431"/>
                      <a:pt x="202" y="431"/>
                    </a:cubicBezTo>
                    <a:cubicBezTo>
                      <a:pt x="189" y="431"/>
                      <a:pt x="189" y="431"/>
                      <a:pt x="189" y="431"/>
                    </a:cubicBezTo>
                    <a:cubicBezTo>
                      <a:pt x="155" y="354"/>
                      <a:pt x="155" y="354"/>
                      <a:pt x="155" y="354"/>
                    </a:cubicBezTo>
                    <a:cubicBezTo>
                      <a:pt x="155" y="431"/>
                      <a:pt x="155" y="431"/>
                      <a:pt x="155" y="431"/>
                    </a:cubicBezTo>
                    <a:cubicBezTo>
                      <a:pt x="136" y="431"/>
                      <a:pt x="136" y="431"/>
                      <a:pt x="136" y="431"/>
                    </a:cubicBezTo>
                    <a:cubicBezTo>
                      <a:pt x="136" y="319"/>
                      <a:pt x="136" y="319"/>
                      <a:pt x="136" y="319"/>
                    </a:cubicBezTo>
                    <a:cubicBezTo>
                      <a:pt x="156" y="319"/>
                      <a:pt x="156" y="319"/>
                      <a:pt x="156" y="319"/>
                    </a:cubicBezTo>
                    <a:cubicBezTo>
                      <a:pt x="196" y="407"/>
                      <a:pt x="196" y="407"/>
                      <a:pt x="196" y="407"/>
                    </a:cubicBezTo>
                    <a:cubicBezTo>
                      <a:pt x="235" y="319"/>
                      <a:pt x="235" y="319"/>
                      <a:pt x="235" y="319"/>
                    </a:cubicBezTo>
                    <a:cubicBezTo>
                      <a:pt x="255" y="319"/>
                      <a:pt x="255" y="319"/>
                      <a:pt x="255" y="319"/>
                    </a:cubicBezTo>
                    <a:lnTo>
                      <a:pt x="255" y="431"/>
                    </a:lnTo>
                    <a:close/>
                    <a:moveTo>
                      <a:pt x="341" y="333"/>
                    </a:moveTo>
                    <a:cubicBezTo>
                      <a:pt x="297" y="333"/>
                      <a:pt x="297" y="333"/>
                      <a:pt x="297" y="333"/>
                    </a:cubicBezTo>
                    <a:cubicBezTo>
                      <a:pt x="297" y="367"/>
                      <a:pt x="297" y="367"/>
                      <a:pt x="297" y="367"/>
                    </a:cubicBezTo>
                    <a:cubicBezTo>
                      <a:pt x="336" y="367"/>
                      <a:pt x="336" y="367"/>
                      <a:pt x="336" y="367"/>
                    </a:cubicBezTo>
                    <a:cubicBezTo>
                      <a:pt x="336" y="381"/>
                      <a:pt x="336" y="381"/>
                      <a:pt x="336" y="381"/>
                    </a:cubicBezTo>
                    <a:cubicBezTo>
                      <a:pt x="297" y="381"/>
                      <a:pt x="297" y="381"/>
                      <a:pt x="297" y="381"/>
                    </a:cubicBezTo>
                    <a:cubicBezTo>
                      <a:pt x="297" y="417"/>
                      <a:pt x="297" y="417"/>
                      <a:pt x="297" y="417"/>
                    </a:cubicBezTo>
                    <a:cubicBezTo>
                      <a:pt x="341" y="417"/>
                      <a:pt x="341" y="417"/>
                      <a:pt x="341" y="417"/>
                    </a:cubicBezTo>
                    <a:cubicBezTo>
                      <a:pt x="341" y="431"/>
                      <a:pt x="341" y="431"/>
                      <a:pt x="341" y="431"/>
                    </a:cubicBezTo>
                    <a:cubicBezTo>
                      <a:pt x="279" y="431"/>
                      <a:pt x="279" y="431"/>
                      <a:pt x="279" y="431"/>
                    </a:cubicBezTo>
                    <a:cubicBezTo>
                      <a:pt x="279" y="319"/>
                      <a:pt x="279" y="319"/>
                      <a:pt x="279" y="319"/>
                    </a:cubicBezTo>
                    <a:cubicBezTo>
                      <a:pt x="341" y="319"/>
                      <a:pt x="341" y="319"/>
                      <a:pt x="341" y="319"/>
                    </a:cubicBezTo>
                    <a:lnTo>
                      <a:pt x="341" y="333"/>
                    </a:lnTo>
                    <a:close/>
                    <a:moveTo>
                      <a:pt x="421" y="431"/>
                    </a:moveTo>
                    <a:cubicBezTo>
                      <a:pt x="393" y="386"/>
                      <a:pt x="393" y="386"/>
                      <a:pt x="393" y="386"/>
                    </a:cubicBezTo>
                    <a:cubicBezTo>
                      <a:pt x="382" y="386"/>
                      <a:pt x="382" y="386"/>
                      <a:pt x="382" y="386"/>
                    </a:cubicBezTo>
                    <a:cubicBezTo>
                      <a:pt x="382" y="431"/>
                      <a:pt x="382" y="431"/>
                      <a:pt x="382" y="431"/>
                    </a:cubicBezTo>
                    <a:cubicBezTo>
                      <a:pt x="363" y="431"/>
                      <a:pt x="363" y="431"/>
                      <a:pt x="363" y="431"/>
                    </a:cubicBezTo>
                    <a:cubicBezTo>
                      <a:pt x="363" y="319"/>
                      <a:pt x="363" y="319"/>
                      <a:pt x="363" y="319"/>
                    </a:cubicBezTo>
                    <a:cubicBezTo>
                      <a:pt x="402" y="319"/>
                      <a:pt x="402" y="319"/>
                      <a:pt x="402" y="319"/>
                    </a:cubicBezTo>
                    <a:cubicBezTo>
                      <a:pt x="428" y="319"/>
                      <a:pt x="442" y="334"/>
                      <a:pt x="442" y="352"/>
                    </a:cubicBezTo>
                    <a:cubicBezTo>
                      <a:pt x="442" y="366"/>
                      <a:pt x="434" y="381"/>
                      <a:pt x="414" y="385"/>
                    </a:cubicBezTo>
                    <a:cubicBezTo>
                      <a:pt x="443" y="431"/>
                      <a:pt x="443" y="431"/>
                      <a:pt x="443" y="431"/>
                    </a:cubicBezTo>
                    <a:lnTo>
                      <a:pt x="421" y="431"/>
                    </a:lnTo>
                    <a:close/>
                    <a:moveTo>
                      <a:pt x="516" y="416"/>
                    </a:moveTo>
                    <a:cubicBezTo>
                      <a:pt x="530" y="416"/>
                      <a:pt x="540" y="410"/>
                      <a:pt x="546" y="399"/>
                    </a:cubicBezTo>
                    <a:cubicBezTo>
                      <a:pt x="568" y="399"/>
                      <a:pt x="568" y="399"/>
                      <a:pt x="568" y="399"/>
                    </a:cubicBezTo>
                    <a:cubicBezTo>
                      <a:pt x="560" y="421"/>
                      <a:pt x="540" y="432"/>
                      <a:pt x="516" y="432"/>
                    </a:cubicBezTo>
                    <a:cubicBezTo>
                      <a:pt x="485" y="432"/>
                      <a:pt x="459" y="409"/>
                      <a:pt x="459" y="375"/>
                    </a:cubicBezTo>
                    <a:cubicBezTo>
                      <a:pt x="459" y="341"/>
                      <a:pt x="485" y="318"/>
                      <a:pt x="516" y="318"/>
                    </a:cubicBezTo>
                    <a:cubicBezTo>
                      <a:pt x="540" y="318"/>
                      <a:pt x="560" y="329"/>
                      <a:pt x="568" y="351"/>
                    </a:cubicBezTo>
                    <a:cubicBezTo>
                      <a:pt x="546" y="351"/>
                      <a:pt x="546" y="351"/>
                      <a:pt x="546" y="351"/>
                    </a:cubicBezTo>
                    <a:cubicBezTo>
                      <a:pt x="540" y="340"/>
                      <a:pt x="530" y="334"/>
                      <a:pt x="516" y="334"/>
                    </a:cubicBezTo>
                    <a:cubicBezTo>
                      <a:pt x="494" y="334"/>
                      <a:pt x="478" y="350"/>
                      <a:pt x="478" y="375"/>
                    </a:cubicBezTo>
                    <a:cubicBezTo>
                      <a:pt x="478" y="400"/>
                      <a:pt x="494" y="416"/>
                      <a:pt x="516" y="416"/>
                    </a:cubicBezTo>
                    <a:close/>
                    <a:moveTo>
                      <a:pt x="608" y="431"/>
                    </a:moveTo>
                    <a:cubicBezTo>
                      <a:pt x="590" y="431"/>
                      <a:pt x="590" y="431"/>
                      <a:pt x="590" y="431"/>
                    </a:cubicBezTo>
                    <a:cubicBezTo>
                      <a:pt x="590" y="319"/>
                      <a:pt x="590" y="319"/>
                      <a:pt x="590" y="319"/>
                    </a:cubicBezTo>
                    <a:cubicBezTo>
                      <a:pt x="608" y="319"/>
                      <a:pt x="608" y="319"/>
                      <a:pt x="608" y="319"/>
                    </a:cubicBezTo>
                    <a:lnTo>
                      <a:pt x="608" y="431"/>
                    </a:lnTo>
                    <a:close/>
                    <a:moveTo>
                      <a:pt x="599" y="307"/>
                    </a:moveTo>
                    <a:cubicBezTo>
                      <a:pt x="592" y="307"/>
                      <a:pt x="587" y="302"/>
                      <a:pt x="587" y="295"/>
                    </a:cubicBezTo>
                    <a:cubicBezTo>
                      <a:pt x="587" y="289"/>
                      <a:pt x="592" y="283"/>
                      <a:pt x="599" y="283"/>
                    </a:cubicBezTo>
                    <a:cubicBezTo>
                      <a:pt x="605" y="283"/>
                      <a:pt x="611" y="289"/>
                      <a:pt x="611" y="295"/>
                    </a:cubicBezTo>
                    <a:cubicBezTo>
                      <a:pt x="611" y="302"/>
                      <a:pt x="605" y="307"/>
                      <a:pt x="599" y="30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69B3"/>
                  </a:solidFill>
                </a:endParaRPr>
              </a:p>
            </p:txBody>
          </p:sp>
        </p:grpSp>
        <p:sp>
          <p:nvSpPr>
            <p:cNvPr id="4" name="Freeform 69">
              <a:extLst>
                <a:ext uri="{FF2B5EF4-FFF2-40B4-BE49-F238E27FC236}">
                  <a16:creationId xmlns:a16="http://schemas.microsoft.com/office/drawing/2014/main" id="{71457DB7-17B4-EE14-6B42-C0DC1630EF08}"/>
                </a:ext>
              </a:extLst>
            </p:cNvPr>
            <p:cNvSpPr>
              <a:spLocks noEditPoints="1"/>
            </p:cNvSpPr>
            <p:nvPr/>
          </p:nvSpPr>
          <p:spPr bwMode="auto">
            <a:xfrm>
              <a:off x="2282825" y="2911475"/>
              <a:ext cx="1506538" cy="1504950"/>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0">
              <a:extLst>
                <a:ext uri="{FF2B5EF4-FFF2-40B4-BE49-F238E27FC236}">
                  <a16:creationId xmlns:a16="http://schemas.microsoft.com/office/drawing/2014/main" id="{C199DEFE-DC65-D1FF-94E0-21451F37F45C}"/>
                </a:ext>
              </a:extLst>
            </p:cNvPr>
            <p:cNvSpPr>
              <a:spLocks noEditPoints="1"/>
            </p:cNvSpPr>
            <p:nvPr/>
          </p:nvSpPr>
          <p:spPr bwMode="auto">
            <a:xfrm>
              <a:off x="2719388" y="3267075"/>
              <a:ext cx="808038" cy="633413"/>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5">
              <a:extLst>
                <a:ext uri="{FF2B5EF4-FFF2-40B4-BE49-F238E27FC236}">
                  <a16:creationId xmlns:a16="http://schemas.microsoft.com/office/drawing/2014/main" id="{3A929C05-97A1-B23A-1A22-5D668A530BFA}"/>
                </a:ext>
              </a:extLst>
            </p:cNvPr>
            <p:cNvSpPr>
              <a:spLocks noEditPoints="1"/>
            </p:cNvSpPr>
            <p:nvPr/>
          </p:nvSpPr>
          <p:spPr bwMode="auto">
            <a:xfrm>
              <a:off x="5402263" y="3009900"/>
              <a:ext cx="147638" cy="1122363"/>
            </a:xfrm>
            <a:custGeom>
              <a:avLst/>
              <a:gdLst>
                <a:gd name="T0" fmla="*/ 0 w 74"/>
                <a:gd name="T1" fmla="*/ 525 h 562"/>
                <a:gd name="T2" fmla="*/ 37 w 74"/>
                <a:gd name="T3" fmla="*/ 489 h 562"/>
                <a:gd name="T4" fmla="*/ 74 w 74"/>
                <a:gd name="T5" fmla="*/ 525 h 562"/>
                <a:gd name="T6" fmla="*/ 37 w 74"/>
                <a:gd name="T7" fmla="*/ 562 h 562"/>
                <a:gd name="T8" fmla="*/ 0 w 74"/>
                <a:gd name="T9" fmla="*/ 525 h 562"/>
                <a:gd name="T10" fmla="*/ 62 w 74"/>
                <a:gd name="T11" fmla="*/ 0 h 562"/>
                <a:gd name="T12" fmla="*/ 56 w 74"/>
                <a:gd name="T13" fmla="*/ 415 h 562"/>
                <a:gd name="T14" fmla="*/ 15 w 74"/>
                <a:gd name="T15" fmla="*/ 415 h 562"/>
                <a:gd name="T16" fmla="*/ 9 w 74"/>
                <a:gd name="T17" fmla="*/ 0 h 562"/>
                <a:gd name="T18" fmla="*/ 62 w 74"/>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2">
                  <a:moveTo>
                    <a:pt x="0" y="525"/>
                  </a:moveTo>
                  <a:cubicBezTo>
                    <a:pt x="0" y="505"/>
                    <a:pt x="17" y="489"/>
                    <a:pt x="37" y="489"/>
                  </a:cubicBezTo>
                  <a:cubicBezTo>
                    <a:pt x="58" y="489"/>
                    <a:pt x="74" y="505"/>
                    <a:pt x="74" y="525"/>
                  </a:cubicBezTo>
                  <a:cubicBezTo>
                    <a:pt x="74" y="546"/>
                    <a:pt x="58" y="562"/>
                    <a:pt x="37" y="562"/>
                  </a:cubicBezTo>
                  <a:cubicBezTo>
                    <a:pt x="17" y="562"/>
                    <a:pt x="0" y="546"/>
                    <a:pt x="0" y="525"/>
                  </a:cubicBezTo>
                  <a:close/>
                  <a:moveTo>
                    <a:pt x="62" y="0"/>
                  </a:moveTo>
                  <a:cubicBezTo>
                    <a:pt x="56" y="415"/>
                    <a:pt x="56" y="415"/>
                    <a:pt x="56" y="415"/>
                  </a:cubicBezTo>
                  <a:cubicBezTo>
                    <a:pt x="15" y="415"/>
                    <a:pt x="15" y="415"/>
                    <a:pt x="15" y="415"/>
                  </a:cubicBezTo>
                  <a:cubicBezTo>
                    <a:pt x="9" y="0"/>
                    <a:pt x="9" y="0"/>
                    <a:pt x="9" y="0"/>
                  </a:cubicBezTo>
                  <a:lnTo>
                    <a:pt x="62"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6832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33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truction template cover">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7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truction template light">
    <p:bg>
      <p:bgPr>
        <a:solidFill>
          <a:schemeClr val="accent3"/>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0CEEA4CD-B30C-B332-E139-E557763C4034}"/>
              </a:ext>
              <a:ext uri="{C183D7F6-B498-43B3-948B-1728B52AA6E4}">
                <adec:decorative xmlns:adec="http://schemas.microsoft.com/office/drawing/2017/decorative" val="1"/>
              </a:ext>
            </a:extLst>
          </p:cNvPr>
          <p:cNvSpPr/>
          <p:nvPr userDrawn="1"/>
        </p:nvSpPr>
        <p:spPr>
          <a:xfrm>
            <a:off x="153909" y="486315"/>
            <a:ext cx="11884182" cy="6371685"/>
          </a:xfrm>
          <a:custGeom>
            <a:avLst/>
            <a:gdLst>
              <a:gd name="connsiteX0" fmla="*/ 139966 w 11884182"/>
              <a:gd name="connsiteY0" fmla="*/ 0 h 6371685"/>
              <a:gd name="connsiteX1" fmla="*/ 349674 w 11884182"/>
              <a:gd name="connsiteY1" fmla="*/ 0 h 6371685"/>
              <a:gd name="connsiteX2" fmla="*/ 11534508 w 11884182"/>
              <a:gd name="connsiteY2" fmla="*/ 0 h 6371685"/>
              <a:gd name="connsiteX3" fmla="*/ 11744216 w 11884182"/>
              <a:gd name="connsiteY3" fmla="*/ 0 h 6371685"/>
              <a:gd name="connsiteX4" fmla="*/ 11884182 w 11884182"/>
              <a:gd name="connsiteY4" fmla="*/ 139966 h 6371685"/>
              <a:gd name="connsiteX5" fmla="*/ 11884182 w 11884182"/>
              <a:gd name="connsiteY5" fmla="*/ 151343 h 6371685"/>
              <a:gd name="connsiteX6" fmla="*/ 11884182 w 11884182"/>
              <a:gd name="connsiteY6" fmla="*/ 221445 h 6371685"/>
              <a:gd name="connsiteX7" fmla="*/ 11884182 w 11884182"/>
              <a:gd name="connsiteY7" fmla="*/ 232822 h 6371685"/>
              <a:gd name="connsiteX8" fmla="*/ 11884182 w 11884182"/>
              <a:gd name="connsiteY8" fmla="*/ 5998897 h 6371685"/>
              <a:gd name="connsiteX9" fmla="*/ 11884182 w 11884182"/>
              <a:gd name="connsiteY9" fmla="*/ 6080376 h 6371685"/>
              <a:gd name="connsiteX10" fmla="*/ 11884182 w 11884182"/>
              <a:gd name="connsiteY10" fmla="*/ 6290206 h 6371685"/>
              <a:gd name="connsiteX11" fmla="*/ 11884182 w 11884182"/>
              <a:gd name="connsiteY11" fmla="*/ 6371685 h 6371685"/>
              <a:gd name="connsiteX12" fmla="*/ 11674474 w 11884182"/>
              <a:gd name="connsiteY12" fmla="*/ 6371685 h 6371685"/>
              <a:gd name="connsiteX13" fmla="*/ 209708 w 11884182"/>
              <a:gd name="connsiteY13" fmla="*/ 6371685 h 6371685"/>
              <a:gd name="connsiteX14" fmla="*/ 0 w 11884182"/>
              <a:gd name="connsiteY14" fmla="*/ 6371685 h 6371685"/>
              <a:gd name="connsiteX15" fmla="*/ 0 w 11884182"/>
              <a:gd name="connsiteY15" fmla="*/ 6290206 h 6371685"/>
              <a:gd name="connsiteX16" fmla="*/ 0 w 11884182"/>
              <a:gd name="connsiteY16" fmla="*/ 6080376 h 6371685"/>
              <a:gd name="connsiteX17" fmla="*/ 0 w 11884182"/>
              <a:gd name="connsiteY17" fmla="*/ 5998897 h 6371685"/>
              <a:gd name="connsiteX18" fmla="*/ 0 w 11884182"/>
              <a:gd name="connsiteY18" fmla="*/ 232822 h 6371685"/>
              <a:gd name="connsiteX19" fmla="*/ 0 w 11884182"/>
              <a:gd name="connsiteY19" fmla="*/ 221445 h 6371685"/>
              <a:gd name="connsiteX20" fmla="*/ 0 w 11884182"/>
              <a:gd name="connsiteY20" fmla="*/ 151343 h 6371685"/>
              <a:gd name="connsiteX21" fmla="*/ 0 w 11884182"/>
              <a:gd name="connsiteY21" fmla="*/ 139966 h 6371685"/>
              <a:gd name="connsiteX22" fmla="*/ 139966 w 11884182"/>
              <a:gd name="connsiteY22" fmla="*/ 0 h 637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84182" h="6371685">
                <a:moveTo>
                  <a:pt x="139966" y="0"/>
                </a:moveTo>
                <a:lnTo>
                  <a:pt x="349674" y="0"/>
                </a:lnTo>
                <a:lnTo>
                  <a:pt x="11534508" y="0"/>
                </a:lnTo>
                <a:lnTo>
                  <a:pt x="11744216" y="0"/>
                </a:lnTo>
                <a:cubicBezTo>
                  <a:pt x="11821517" y="0"/>
                  <a:pt x="11884182" y="62665"/>
                  <a:pt x="11884182" y="139966"/>
                </a:cubicBezTo>
                <a:lnTo>
                  <a:pt x="11884182" y="151343"/>
                </a:lnTo>
                <a:lnTo>
                  <a:pt x="11884182" y="221445"/>
                </a:lnTo>
                <a:lnTo>
                  <a:pt x="11884182" y="232822"/>
                </a:lnTo>
                <a:lnTo>
                  <a:pt x="11884182" y="5998897"/>
                </a:lnTo>
                <a:lnTo>
                  <a:pt x="11884182" y="6080376"/>
                </a:lnTo>
                <a:lnTo>
                  <a:pt x="11884182" y="6290206"/>
                </a:lnTo>
                <a:lnTo>
                  <a:pt x="11884182" y="6371685"/>
                </a:lnTo>
                <a:lnTo>
                  <a:pt x="11674474" y="6371685"/>
                </a:lnTo>
                <a:lnTo>
                  <a:pt x="209708" y="6371685"/>
                </a:lnTo>
                <a:lnTo>
                  <a:pt x="0" y="6371685"/>
                </a:lnTo>
                <a:lnTo>
                  <a:pt x="0" y="6290206"/>
                </a:lnTo>
                <a:lnTo>
                  <a:pt x="0" y="6080376"/>
                </a:lnTo>
                <a:lnTo>
                  <a:pt x="0" y="5998897"/>
                </a:lnTo>
                <a:lnTo>
                  <a:pt x="0" y="232822"/>
                </a:lnTo>
                <a:lnTo>
                  <a:pt x="0" y="221445"/>
                </a:lnTo>
                <a:lnTo>
                  <a:pt x="0" y="151343"/>
                </a:lnTo>
                <a:lnTo>
                  <a:pt x="0" y="139966"/>
                </a:lnTo>
                <a:cubicBezTo>
                  <a:pt x="0" y="62665"/>
                  <a:pt x="62665" y="0"/>
                  <a:pt x="1399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45"/>
            <a:endParaRPr lang="en-US" sz="2700">
              <a:solidFill>
                <a:prstClr val="white"/>
              </a:solidFill>
              <a:latin typeface="Bagoss Standard" panose="020B0504060102020204" pitchFamily="34" charset="0"/>
            </a:endParaRPr>
          </a:p>
        </p:txBody>
      </p:sp>
      <p:pic>
        <p:nvPicPr>
          <p:cNvPr id="3" name="Graphique 2">
            <a:extLst>
              <a:ext uri="{FF2B5EF4-FFF2-40B4-BE49-F238E27FC236}">
                <a16:creationId xmlns:a16="http://schemas.microsoft.com/office/drawing/2014/main" id="{41B09DE3-04ED-81BA-D78E-BE7BDB6702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3909" y="192143"/>
            <a:ext cx="732414" cy="180000"/>
          </a:xfrm>
          <a:prstGeom prst="rect">
            <a:avLst/>
          </a:prstGeom>
        </p:spPr>
      </p:pic>
    </p:spTree>
    <p:extLst>
      <p:ext uri="{BB962C8B-B14F-4D97-AF65-F5344CB8AC3E}">
        <p14:creationId xmlns:p14="http://schemas.microsoft.com/office/powerpoint/2010/main" val="288205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avec photo">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076A52-F536-2EA0-084D-99BE96A9BF0D}"/>
              </a:ext>
              <a:ext uri="{C183D7F6-B498-43B3-948B-1728B52AA6E4}">
                <adec:decorative xmlns:adec="http://schemas.microsoft.com/office/drawing/2017/decorative" val="1"/>
              </a:ext>
            </a:extLst>
          </p:cNvPr>
          <p:cNvSpPr>
            <a:spLocks/>
          </p:cNvSpPr>
          <p:nvPr userDrawn="1"/>
        </p:nvSpPr>
        <p:spPr>
          <a:xfrm rot="10800000" flipV="1">
            <a:off x="0" y="0"/>
            <a:ext cx="12192000" cy="6858000"/>
          </a:xfrm>
          <a:prstGeom prst="rect">
            <a:avLst/>
          </a:prstGeom>
          <a:gradFill flip="none" rotWithShape="1">
            <a:gsLst>
              <a:gs pos="67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pic>
        <p:nvPicPr>
          <p:cNvPr id="21" name="Image 20" descr="Une image contenant plein air, véhicule, ciel, Véhicule terrestre&#10;&#10;Description générée automatiquement">
            <a:extLst>
              <a:ext uri="{FF2B5EF4-FFF2-40B4-BE49-F238E27FC236}">
                <a16:creationId xmlns:a16="http://schemas.microsoft.com/office/drawing/2014/main" id="{E21BD0D4-4414-E442-6C9A-65338D83D287}"/>
              </a:ext>
            </a:extLst>
          </p:cNvPr>
          <p:cNvPicPr>
            <a:picLocks noChangeAspect="1"/>
          </p:cNvPicPr>
          <p:nvPr userDrawn="1"/>
        </p:nvPicPr>
        <p:blipFill>
          <a:blip r:embed="rId2"/>
          <a:srcRect l="31" t="21501" r="31" b="-544"/>
          <a:stretch/>
        </p:blipFill>
        <p:spPr>
          <a:xfrm>
            <a:off x="234728" y="274289"/>
            <a:ext cx="11722544" cy="6629400"/>
          </a:xfrm>
          <a:custGeom>
            <a:avLst/>
            <a:gdLst>
              <a:gd name="connsiteX0" fmla="*/ 124655 w 11722544"/>
              <a:gd name="connsiteY0" fmla="*/ 0 h 6629400"/>
              <a:gd name="connsiteX1" fmla="*/ 11591760 w 11722544"/>
              <a:gd name="connsiteY1" fmla="*/ 0 h 6629400"/>
              <a:gd name="connsiteX2" fmla="*/ 11722544 w 11722544"/>
              <a:gd name="connsiteY2" fmla="*/ 130798 h 6629400"/>
              <a:gd name="connsiteX3" fmla="*/ 11722544 w 11722544"/>
              <a:gd name="connsiteY3" fmla="*/ 6629400 h 6629400"/>
              <a:gd name="connsiteX4" fmla="*/ 0 w 11722544"/>
              <a:gd name="connsiteY4" fmla="*/ 6629400 h 6629400"/>
              <a:gd name="connsiteX5" fmla="*/ 0 w 11722544"/>
              <a:gd name="connsiteY5" fmla="*/ 100436 h 6629400"/>
              <a:gd name="connsiteX6" fmla="*/ 4149 w 11722544"/>
              <a:gd name="connsiteY6" fmla="*/ 79886 h 6629400"/>
              <a:gd name="connsiteX7" fmla="*/ 124655 w 11722544"/>
              <a:gd name="connsiteY7" fmla="*/ 0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2544" h="6629400">
                <a:moveTo>
                  <a:pt x="124655" y="0"/>
                </a:moveTo>
                <a:lnTo>
                  <a:pt x="11591760" y="0"/>
                </a:lnTo>
                <a:cubicBezTo>
                  <a:pt x="11663990" y="0"/>
                  <a:pt x="11722544" y="58560"/>
                  <a:pt x="11722544" y="130798"/>
                </a:cubicBezTo>
                <a:lnTo>
                  <a:pt x="11722544" y="6629400"/>
                </a:lnTo>
                <a:lnTo>
                  <a:pt x="0" y="6629400"/>
                </a:lnTo>
                <a:lnTo>
                  <a:pt x="0" y="100436"/>
                </a:lnTo>
                <a:lnTo>
                  <a:pt x="4149" y="79886"/>
                </a:lnTo>
                <a:cubicBezTo>
                  <a:pt x="24003" y="32940"/>
                  <a:pt x="70483" y="0"/>
                  <a:pt x="124655" y="0"/>
                </a:cubicBezTo>
                <a:close/>
              </a:path>
            </a:pathLst>
          </a:custGeom>
        </p:spPr>
      </p:pic>
      <p:sp>
        <p:nvSpPr>
          <p:cNvPr id="7" name="Rectangle: Top Corners Rounded 6">
            <a:extLst>
              <a:ext uri="{FF2B5EF4-FFF2-40B4-BE49-F238E27FC236}">
                <a16:creationId xmlns:a16="http://schemas.microsoft.com/office/drawing/2014/main" id="{6483551E-7F1D-4BFF-D491-92BE6DA85C95}"/>
              </a:ext>
              <a:ext uri="{C183D7F6-B498-43B3-948B-1728B52AA6E4}">
                <adec:decorative xmlns:adec="http://schemas.microsoft.com/office/drawing/2017/decorative" val="1"/>
              </a:ext>
            </a:extLst>
          </p:cNvPr>
          <p:cNvSpPr>
            <a:spLocks/>
          </p:cNvSpPr>
          <p:nvPr userDrawn="1"/>
        </p:nvSpPr>
        <p:spPr>
          <a:xfrm>
            <a:off x="231027" y="274288"/>
            <a:ext cx="11729945" cy="6583711"/>
          </a:xfrm>
          <a:prstGeom prst="round2SameRect">
            <a:avLst>
              <a:gd name="adj1" fmla="val 1887"/>
              <a:gd name="adj2" fmla="val 0"/>
            </a:avLst>
          </a:prstGeom>
          <a:gradFill>
            <a:gsLst>
              <a:gs pos="0">
                <a:srgbClr val="000000">
                  <a:alpha val="0"/>
                </a:srgbClr>
              </a:gs>
              <a:gs pos="61000">
                <a:srgbClr val="000000">
                  <a:alpha val="55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pic>
        <p:nvPicPr>
          <p:cNvPr id="9" name="Picture 8" descr="A white bus with a rainbow colored front and a white building&#10;&#10;Description automatically generated">
            <a:extLst>
              <a:ext uri="{FF2B5EF4-FFF2-40B4-BE49-F238E27FC236}">
                <a16:creationId xmlns:a16="http://schemas.microsoft.com/office/drawing/2014/main" id="{EABF6DA1-8758-CD7E-8059-CEBB264338C5}"/>
              </a:ext>
            </a:extLst>
          </p:cNvPr>
          <p:cNvPicPr>
            <a:picLocks noChangeAspect="1"/>
          </p:cNvPicPr>
          <p:nvPr userDrawn="1"/>
        </p:nvPicPr>
        <p:blipFill>
          <a:blip r:embed="rId3"/>
          <a:srcRect t="25712" r="61456"/>
          <a:stretch/>
        </p:blipFill>
        <p:spPr>
          <a:xfrm>
            <a:off x="-20128" y="359020"/>
            <a:ext cx="4780391" cy="6583710"/>
          </a:xfrm>
          <a:prstGeom prst="rect">
            <a:avLst/>
          </a:prstGeom>
        </p:spPr>
      </p:pic>
      <p:grpSp>
        <p:nvGrpSpPr>
          <p:cNvPr id="11" name="Graphic 26">
            <a:extLst>
              <a:ext uri="{FF2B5EF4-FFF2-40B4-BE49-F238E27FC236}">
                <a16:creationId xmlns:a16="http://schemas.microsoft.com/office/drawing/2014/main" id="{08C18712-3E18-1821-8478-DFEDA3E37E1A}"/>
              </a:ext>
              <a:ext uri="{C183D7F6-B498-43B3-948B-1728B52AA6E4}">
                <adec:decorative xmlns:adec="http://schemas.microsoft.com/office/drawing/2017/decorative" val="1"/>
              </a:ext>
            </a:extLst>
          </p:cNvPr>
          <p:cNvGrpSpPr/>
          <p:nvPr userDrawn="1"/>
        </p:nvGrpSpPr>
        <p:grpSpPr>
          <a:xfrm>
            <a:off x="4993720" y="791030"/>
            <a:ext cx="2208078" cy="663713"/>
            <a:chOff x="4993720" y="791030"/>
            <a:chExt cx="2208078" cy="663713"/>
          </a:xfrm>
          <a:solidFill>
            <a:srgbClr val="FFFFFF"/>
          </a:solidFill>
        </p:grpSpPr>
        <p:grpSp>
          <p:nvGrpSpPr>
            <p:cNvPr id="12" name="Graphic 26">
              <a:extLst>
                <a:ext uri="{FF2B5EF4-FFF2-40B4-BE49-F238E27FC236}">
                  <a16:creationId xmlns:a16="http://schemas.microsoft.com/office/drawing/2014/main" id="{C0BBAE7F-A93B-2287-340A-BE8A81D21E78}"/>
                </a:ext>
              </a:extLst>
            </p:cNvPr>
            <p:cNvGrpSpPr/>
            <p:nvPr/>
          </p:nvGrpSpPr>
          <p:grpSpPr>
            <a:xfrm>
              <a:off x="5857954" y="948163"/>
              <a:ext cx="1343844" cy="472573"/>
              <a:chOff x="5857954" y="948163"/>
              <a:chExt cx="1343844" cy="472573"/>
            </a:xfrm>
            <a:solidFill>
              <a:srgbClr val="FFFFFF"/>
            </a:solidFill>
          </p:grpSpPr>
          <p:sp>
            <p:nvSpPr>
              <p:cNvPr id="14" name="Forme libre : forme 5">
                <a:extLst>
                  <a:ext uri="{FF2B5EF4-FFF2-40B4-BE49-F238E27FC236}">
                    <a16:creationId xmlns:a16="http://schemas.microsoft.com/office/drawing/2014/main" id="{2E3E993E-D403-3C51-7794-D2661FC42EC0}"/>
                  </a:ext>
                </a:extLst>
              </p:cNvPr>
              <p:cNvSpPr/>
              <p:nvPr/>
            </p:nvSpPr>
            <p:spPr>
              <a:xfrm>
                <a:off x="5857954" y="1145166"/>
                <a:ext cx="193485" cy="194657"/>
              </a:xfrm>
              <a:custGeom>
                <a:avLst/>
                <a:gdLst>
                  <a:gd name="connsiteX0" fmla="*/ 193485 w 193485"/>
                  <a:gd name="connsiteY0" fmla="*/ 187622 h 194657"/>
                  <a:gd name="connsiteX1" fmla="*/ 148925 w 193485"/>
                  <a:gd name="connsiteY1" fmla="*/ 194658 h 194657"/>
                  <a:gd name="connsiteX2" fmla="*/ 114919 w 193485"/>
                  <a:gd name="connsiteY2" fmla="*/ 167687 h 194657"/>
                  <a:gd name="connsiteX3" fmla="*/ 56287 w 193485"/>
                  <a:gd name="connsiteY3" fmla="*/ 194658 h 194657"/>
                  <a:gd name="connsiteX4" fmla="*/ 0 w 193485"/>
                  <a:gd name="connsiteY4" fmla="*/ 148925 h 194657"/>
                  <a:gd name="connsiteX5" fmla="*/ 113746 w 193485"/>
                  <a:gd name="connsiteY5" fmla="*/ 87948 h 194657"/>
                  <a:gd name="connsiteX6" fmla="*/ 113746 w 193485"/>
                  <a:gd name="connsiteY6" fmla="*/ 68013 h 194657"/>
                  <a:gd name="connsiteX7" fmla="*/ 84430 w 193485"/>
                  <a:gd name="connsiteY7" fmla="*/ 15244 h 194657"/>
                  <a:gd name="connsiteX8" fmla="*/ 32834 w 193485"/>
                  <a:gd name="connsiteY8" fmla="*/ 63322 h 194657"/>
                  <a:gd name="connsiteX9" fmla="*/ 8209 w 193485"/>
                  <a:gd name="connsiteY9" fmla="*/ 42215 h 194657"/>
                  <a:gd name="connsiteX10" fmla="*/ 86775 w 193485"/>
                  <a:gd name="connsiteY10" fmla="*/ 0 h 194657"/>
                  <a:gd name="connsiteX11" fmla="*/ 157134 w 193485"/>
                  <a:gd name="connsiteY11" fmla="*/ 66840 h 194657"/>
                  <a:gd name="connsiteX12" fmla="*/ 157134 w 193485"/>
                  <a:gd name="connsiteY12" fmla="*/ 147752 h 194657"/>
                  <a:gd name="connsiteX13" fmla="*/ 175896 w 193485"/>
                  <a:gd name="connsiteY13" fmla="*/ 181759 h 194657"/>
                  <a:gd name="connsiteX14" fmla="*/ 192313 w 193485"/>
                  <a:gd name="connsiteY14" fmla="*/ 178241 h 194657"/>
                  <a:gd name="connsiteX15" fmla="*/ 192313 w 193485"/>
                  <a:gd name="connsiteY15" fmla="*/ 187622 h 194657"/>
                  <a:gd name="connsiteX16" fmla="*/ 114919 w 193485"/>
                  <a:gd name="connsiteY16" fmla="*/ 102020 h 194657"/>
                  <a:gd name="connsiteX17" fmla="*/ 46906 w 193485"/>
                  <a:gd name="connsiteY17" fmla="*/ 143062 h 194657"/>
                  <a:gd name="connsiteX18" fmla="*/ 73876 w 193485"/>
                  <a:gd name="connsiteY18" fmla="*/ 172378 h 194657"/>
                  <a:gd name="connsiteX19" fmla="*/ 114919 w 193485"/>
                  <a:gd name="connsiteY19" fmla="*/ 126645 h 194657"/>
                  <a:gd name="connsiteX20" fmla="*/ 114919 w 193485"/>
                  <a:gd name="connsiteY20" fmla="*/ 102020 h 1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485" h="194657">
                    <a:moveTo>
                      <a:pt x="193485" y="187622"/>
                    </a:moveTo>
                    <a:cubicBezTo>
                      <a:pt x="179414" y="192313"/>
                      <a:pt x="166515" y="194658"/>
                      <a:pt x="148925" y="194658"/>
                    </a:cubicBezTo>
                    <a:cubicBezTo>
                      <a:pt x="123127" y="194658"/>
                      <a:pt x="118437" y="180586"/>
                      <a:pt x="114919" y="167687"/>
                    </a:cubicBezTo>
                    <a:cubicBezTo>
                      <a:pt x="106710" y="177068"/>
                      <a:pt x="87948" y="194658"/>
                      <a:pt x="56287" y="194658"/>
                    </a:cubicBezTo>
                    <a:cubicBezTo>
                      <a:pt x="26971" y="194658"/>
                      <a:pt x="0" y="174723"/>
                      <a:pt x="0" y="148925"/>
                    </a:cubicBezTo>
                    <a:cubicBezTo>
                      <a:pt x="0" y="92638"/>
                      <a:pt x="87948" y="89121"/>
                      <a:pt x="113746" y="87948"/>
                    </a:cubicBezTo>
                    <a:lnTo>
                      <a:pt x="113746" y="68013"/>
                    </a:lnTo>
                    <a:cubicBezTo>
                      <a:pt x="113746" y="45733"/>
                      <a:pt x="113746" y="15244"/>
                      <a:pt x="84430" y="15244"/>
                    </a:cubicBezTo>
                    <a:cubicBezTo>
                      <a:pt x="42215" y="15244"/>
                      <a:pt x="71531" y="63322"/>
                      <a:pt x="32834" y="63322"/>
                    </a:cubicBezTo>
                    <a:cubicBezTo>
                      <a:pt x="21108" y="63322"/>
                      <a:pt x="8209" y="56287"/>
                      <a:pt x="8209" y="42215"/>
                    </a:cubicBezTo>
                    <a:cubicBezTo>
                      <a:pt x="8209" y="12899"/>
                      <a:pt x="51596" y="0"/>
                      <a:pt x="86775" y="0"/>
                    </a:cubicBezTo>
                    <a:cubicBezTo>
                      <a:pt x="140717" y="0"/>
                      <a:pt x="157134" y="19935"/>
                      <a:pt x="157134" y="66840"/>
                    </a:cubicBezTo>
                    <a:lnTo>
                      <a:pt x="157134" y="147752"/>
                    </a:lnTo>
                    <a:cubicBezTo>
                      <a:pt x="157134" y="172378"/>
                      <a:pt x="161824" y="181759"/>
                      <a:pt x="175896" y="181759"/>
                    </a:cubicBezTo>
                    <a:cubicBezTo>
                      <a:pt x="181759" y="181759"/>
                      <a:pt x="186450" y="179414"/>
                      <a:pt x="192313" y="178241"/>
                    </a:cubicBezTo>
                    <a:lnTo>
                      <a:pt x="192313" y="187622"/>
                    </a:lnTo>
                    <a:close/>
                    <a:moveTo>
                      <a:pt x="114919" y="102020"/>
                    </a:moveTo>
                    <a:cubicBezTo>
                      <a:pt x="98502" y="102020"/>
                      <a:pt x="46906" y="104365"/>
                      <a:pt x="46906" y="143062"/>
                    </a:cubicBezTo>
                    <a:cubicBezTo>
                      <a:pt x="46906" y="158306"/>
                      <a:pt x="56287" y="172378"/>
                      <a:pt x="73876" y="172378"/>
                    </a:cubicBezTo>
                    <a:cubicBezTo>
                      <a:pt x="98502" y="172378"/>
                      <a:pt x="114919" y="155961"/>
                      <a:pt x="114919" y="126645"/>
                    </a:cubicBezTo>
                    <a:lnTo>
                      <a:pt x="114919" y="102020"/>
                    </a:lnTo>
                    <a:close/>
                  </a:path>
                </a:pathLst>
              </a:custGeom>
              <a:solidFill>
                <a:srgbClr val="FFFFFF"/>
              </a:solidFill>
              <a:ln w="11704" cap="flat">
                <a:noFill/>
                <a:prstDash val="solid"/>
                <a:miter/>
              </a:ln>
            </p:spPr>
            <p:txBody>
              <a:bodyPr rtlCol="0" anchor="ctr"/>
              <a:lstStyle/>
              <a:p>
                <a:endParaRPr lang="en-US"/>
              </a:p>
            </p:txBody>
          </p:sp>
          <p:sp>
            <p:nvSpPr>
              <p:cNvPr id="22" name="Forme libre : forme 6">
                <a:extLst>
                  <a:ext uri="{FF2B5EF4-FFF2-40B4-BE49-F238E27FC236}">
                    <a16:creationId xmlns:a16="http://schemas.microsoft.com/office/drawing/2014/main" id="{80BB186B-74B5-B535-B29B-3A57BE24B9C3}"/>
                  </a:ext>
                </a:extLst>
              </p:cNvPr>
              <p:cNvSpPr/>
              <p:nvPr/>
            </p:nvSpPr>
            <p:spPr>
              <a:xfrm>
                <a:off x="6096000" y="1145166"/>
                <a:ext cx="229837" cy="191140"/>
              </a:xfrm>
              <a:custGeom>
                <a:avLst/>
                <a:gdLst>
                  <a:gd name="connsiteX0" fmla="*/ 0 w 229837"/>
                  <a:gd name="connsiteY0" fmla="*/ 181759 h 191140"/>
                  <a:gd name="connsiteX1" fmla="*/ 31661 w 229837"/>
                  <a:gd name="connsiteY1" fmla="*/ 146580 h 191140"/>
                  <a:gd name="connsiteX2" fmla="*/ 31661 w 229837"/>
                  <a:gd name="connsiteY2" fmla="*/ 51596 h 191140"/>
                  <a:gd name="connsiteX3" fmla="*/ 0 w 229837"/>
                  <a:gd name="connsiteY3" fmla="*/ 18762 h 191140"/>
                  <a:gd name="connsiteX4" fmla="*/ 0 w 229837"/>
                  <a:gd name="connsiteY4" fmla="*/ 9381 h 191140"/>
                  <a:gd name="connsiteX5" fmla="*/ 75049 w 229837"/>
                  <a:gd name="connsiteY5" fmla="*/ 0 h 191140"/>
                  <a:gd name="connsiteX6" fmla="*/ 75049 w 229837"/>
                  <a:gd name="connsiteY6" fmla="*/ 48078 h 191140"/>
                  <a:gd name="connsiteX7" fmla="*/ 76222 w 229837"/>
                  <a:gd name="connsiteY7" fmla="*/ 48078 h 191140"/>
                  <a:gd name="connsiteX8" fmla="*/ 146580 w 229837"/>
                  <a:gd name="connsiteY8" fmla="*/ 0 h 191140"/>
                  <a:gd name="connsiteX9" fmla="*/ 198176 w 229837"/>
                  <a:gd name="connsiteY9" fmla="*/ 53941 h 191140"/>
                  <a:gd name="connsiteX10" fmla="*/ 198176 w 229837"/>
                  <a:gd name="connsiteY10" fmla="*/ 146580 h 191140"/>
                  <a:gd name="connsiteX11" fmla="*/ 229837 w 229837"/>
                  <a:gd name="connsiteY11" fmla="*/ 181759 h 191140"/>
                  <a:gd name="connsiteX12" fmla="*/ 229837 w 229837"/>
                  <a:gd name="connsiteY12" fmla="*/ 191140 h 191140"/>
                  <a:gd name="connsiteX13" fmla="*/ 123127 w 229837"/>
                  <a:gd name="connsiteY13" fmla="*/ 191140 h 191140"/>
                  <a:gd name="connsiteX14" fmla="*/ 123127 w 229837"/>
                  <a:gd name="connsiteY14" fmla="*/ 181759 h 191140"/>
                  <a:gd name="connsiteX15" fmla="*/ 154788 w 229837"/>
                  <a:gd name="connsiteY15" fmla="*/ 146580 h 191140"/>
                  <a:gd name="connsiteX16" fmla="*/ 154788 w 229837"/>
                  <a:gd name="connsiteY16" fmla="*/ 86775 h 191140"/>
                  <a:gd name="connsiteX17" fmla="*/ 127818 w 229837"/>
                  <a:gd name="connsiteY17" fmla="*/ 24625 h 191140"/>
                  <a:gd name="connsiteX18" fmla="*/ 76222 w 229837"/>
                  <a:gd name="connsiteY18" fmla="*/ 91466 h 191140"/>
                  <a:gd name="connsiteX19" fmla="*/ 76222 w 229837"/>
                  <a:gd name="connsiteY19" fmla="*/ 145407 h 191140"/>
                  <a:gd name="connsiteX20" fmla="*/ 107883 w 229837"/>
                  <a:gd name="connsiteY20" fmla="*/ 180586 h 191140"/>
                  <a:gd name="connsiteX21" fmla="*/ 107883 w 229837"/>
                  <a:gd name="connsiteY21" fmla="*/ 189967 h 191140"/>
                  <a:gd name="connsiteX22" fmla="*/ 0 w 229837"/>
                  <a:gd name="connsiteY22" fmla="*/ 189967 h 191140"/>
                  <a:gd name="connsiteX23" fmla="*/ 0 w 229837"/>
                  <a:gd name="connsiteY23" fmla="*/ 181759 h 19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837" h="191140">
                    <a:moveTo>
                      <a:pt x="0" y="181759"/>
                    </a:moveTo>
                    <a:cubicBezTo>
                      <a:pt x="24625" y="181759"/>
                      <a:pt x="31661" y="174723"/>
                      <a:pt x="31661" y="146580"/>
                    </a:cubicBezTo>
                    <a:lnTo>
                      <a:pt x="31661" y="51596"/>
                    </a:lnTo>
                    <a:cubicBezTo>
                      <a:pt x="31661" y="22280"/>
                      <a:pt x="16417" y="18762"/>
                      <a:pt x="0" y="18762"/>
                    </a:cubicBezTo>
                    <a:lnTo>
                      <a:pt x="0" y="9381"/>
                    </a:lnTo>
                    <a:lnTo>
                      <a:pt x="75049" y="0"/>
                    </a:lnTo>
                    <a:lnTo>
                      <a:pt x="75049" y="48078"/>
                    </a:lnTo>
                    <a:lnTo>
                      <a:pt x="76222" y="48078"/>
                    </a:lnTo>
                    <a:cubicBezTo>
                      <a:pt x="85603" y="31661"/>
                      <a:pt x="105537" y="0"/>
                      <a:pt x="146580" y="0"/>
                    </a:cubicBezTo>
                    <a:cubicBezTo>
                      <a:pt x="189967" y="0"/>
                      <a:pt x="198176" y="23453"/>
                      <a:pt x="198176" y="53941"/>
                    </a:cubicBezTo>
                    <a:lnTo>
                      <a:pt x="198176" y="146580"/>
                    </a:lnTo>
                    <a:cubicBezTo>
                      <a:pt x="198176" y="174723"/>
                      <a:pt x="205212" y="181759"/>
                      <a:pt x="229837" y="181759"/>
                    </a:cubicBezTo>
                    <a:lnTo>
                      <a:pt x="229837" y="191140"/>
                    </a:lnTo>
                    <a:lnTo>
                      <a:pt x="123127" y="191140"/>
                    </a:lnTo>
                    <a:lnTo>
                      <a:pt x="123127" y="181759"/>
                    </a:lnTo>
                    <a:cubicBezTo>
                      <a:pt x="147752" y="181759"/>
                      <a:pt x="154788" y="174723"/>
                      <a:pt x="154788" y="146580"/>
                    </a:cubicBezTo>
                    <a:lnTo>
                      <a:pt x="154788" y="86775"/>
                    </a:lnTo>
                    <a:cubicBezTo>
                      <a:pt x="154788" y="37524"/>
                      <a:pt x="148925" y="24625"/>
                      <a:pt x="127818" y="24625"/>
                    </a:cubicBezTo>
                    <a:cubicBezTo>
                      <a:pt x="103192" y="24625"/>
                      <a:pt x="76222" y="66840"/>
                      <a:pt x="76222" y="91466"/>
                    </a:cubicBezTo>
                    <a:lnTo>
                      <a:pt x="76222" y="145407"/>
                    </a:lnTo>
                    <a:cubicBezTo>
                      <a:pt x="76222" y="173551"/>
                      <a:pt x="83257" y="180586"/>
                      <a:pt x="107883" y="180586"/>
                    </a:cubicBezTo>
                    <a:lnTo>
                      <a:pt x="107883" y="189967"/>
                    </a:lnTo>
                    <a:lnTo>
                      <a:pt x="0" y="189967"/>
                    </a:lnTo>
                    <a:lnTo>
                      <a:pt x="0" y="181759"/>
                    </a:lnTo>
                    <a:close/>
                  </a:path>
                </a:pathLst>
              </a:custGeom>
              <a:solidFill>
                <a:srgbClr val="FFFFFF"/>
              </a:solidFill>
              <a:ln w="11704" cap="flat">
                <a:noFill/>
                <a:prstDash val="solid"/>
                <a:miter/>
              </a:ln>
            </p:spPr>
            <p:txBody>
              <a:bodyPr rtlCol="0" anchor="ctr"/>
              <a:lstStyle/>
              <a:p>
                <a:endParaRPr lang="en-US"/>
              </a:p>
            </p:txBody>
          </p:sp>
          <p:sp>
            <p:nvSpPr>
              <p:cNvPr id="23" name="Forme libre : forme 7">
                <a:extLst>
                  <a:ext uri="{FF2B5EF4-FFF2-40B4-BE49-F238E27FC236}">
                    <a16:creationId xmlns:a16="http://schemas.microsoft.com/office/drawing/2014/main" id="{E88818BF-1FC3-42DE-5525-C13C481FAEDD}"/>
                  </a:ext>
                </a:extLst>
              </p:cNvPr>
              <p:cNvSpPr/>
              <p:nvPr/>
            </p:nvSpPr>
            <p:spPr>
              <a:xfrm>
                <a:off x="6378606" y="1111160"/>
                <a:ext cx="206384" cy="309576"/>
              </a:xfrm>
              <a:custGeom>
                <a:avLst/>
                <a:gdLst>
                  <a:gd name="connsiteX0" fmla="*/ 132508 w 206384"/>
                  <a:gd name="connsiteY0" fmla="*/ 191140 h 309576"/>
                  <a:gd name="connsiteX1" fmla="*/ 197003 w 206384"/>
                  <a:gd name="connsiteY1" fmla="*/ 239218 h 309576"/>
                  <a:gd name="connsiteX2" fmla="*/ 87948 w 206384"/>
                  <a:gd name="connsiteY2" fmla="*/ 309577 h 309576"/>
                  <a:gd name="connsiteX3" fmla="*/ 0 w 206384"/>
                  <a:gd name="connsiteY3" fmla="*/ 261498 h 309576"/>
                  <a:gd name="connsiteX4" fmla="*/ 26971 w 206384"/>
                  <a:gd name="connsiteY4" fmla="*/ 222801 h 309576"/>
                  <a:gd name="connsiteX5" fmla="*/ 12899 w 206384"/>
                  <a:gd name="connsiteY5" fmla="*/ 199349 h 309576"/>
                  <a:gd name="connsiteX6" fmla="*/ 38697 w 206384"/>
                  <a:gd name="connsiteY6" fmla="*/ 152443 h 309576"/>
                  <a:gd name="connsiteX7" fmla="*/ 9381 w 206384"/>
                  <a:gd name="connsiteY7" fmla="*/ 99674 h 309576"/>
                  <a:gd name="connsiteX8" fmla="*/ 89121 w 206384"/>
                  <a:gd name="connsiteY8" fmla="*/ 32834 h 309576"/>
                  <a:gd name="connsiteX9" fmla="*/ 134854 w 206384"/>
                  <a:gd name="connsiteY9" fmla="*/ 44560 h 309576"/>
                  <a:gd name="connsiteX10" fmla="*/ 182932 w 206384"/>
                  <a:gd name="connsiteY10" fmla="*/ 0 h 309576"/>
                  <a:gd name="connsiteX11" fmla="*/ 206384 w 206384"/>
                  <a:gd name="connsiteY11" fmla="*/ 22280 h 309576"/>
                  <a:gd name="connsiteX12" fmla="*/ 182932 w 206384"/>
                  <a:gd name="connsiteY12" fmla="*/ 44560 h 309576"/>
                  <a:gd name="connsiteX13" fmla="*/ 168860 w 206384"/>
                  <a:gd name="connsiteY13" fmla="*/ 39870 h 309576"/>
                  <a:gd name="connsiteX14" fmla="*/ 160652 w 206384"/>
                  <a:gd name="connsiteY14" fmla="*/ 36352 h 309576"/>
                  <a:gd name="connsiteX15" fmla="*/ 145407 w 206384"/>
                  <a:gd name="connsiteY15" fmla="*/ 51596 h 309576"/>
                  <a:gd name="connsiteX16" fmla="*/ 168860 w 206384"/>
                  <a:gd name="connsiteY16" fmla="*/ 99674 h 309576"/>
                  <a:gd name="connsiteX17" fmla="*/ 90293 w 206384"/>
                  <a:gd name="connsiteY17" fmla="*/ 164169 h 309576"/>
                  <a:gd name="connsiteX18" fmla="*/ 53941 w 206384"/>
                  <a:gd name="connsiteY18" fmla="*/ 158306 h 309576"/>
                  <a:gd name="connsiteX19" fmla="*/ 45733 w 206384"/>
                  <a:gd name="connsiteY19" fmla="*/ 177068 h 309576"/>
                  <a:gd name="connsiteX20" fmla="*/ 68013 w 206384"/>
                  <a:gd name="connsiteY20" fmla="*/ 192313 h 309576"/>
                  <a:gd name="connsiteX21" fmla="*/ 132508 w 206384"/>
                  <a:gd name="connsiteY21" fmla="*/ 192313 h 309576"/>
                  <a:gd name="connsiteX22" fmla="*/ 38697 w 206384"/>
                  <a:gd name="connsiteY22" fmla="*/ 228665 h 309576"/>
                  <a:gd name="connsiteX23" fmla="*/ 30489 w 206384"/>
                  <a:gd name="connsiteY23" fmla="*/ 250945 h 309576"/>
                  <a:gd name="connsiteX24" fmla="*/ 89121 w 206384"/>
                  <a:gd name="connsiteY24" fmla="*/ 293160 h 309576"/>
                  <a:gd name="connsiteX25" fmla="*/ 159479 w 206384"/>
                  <a:gd name="connsiteY25" fmla="*/ 252117 h 309576"/>
                  <a:gd name="connsiteX26" fmla="*/ 120782 w 206384"/>
                  <a:gd name="connsiteY26" fmla="*/ 229837 h 309576"/>
                  <a:gd name="connsiteX27" fmla="*/ 38697 w 206384"/>
                  <a:gd name="connsiteY27" fmla="*/ 229837 h 309576"/>
                  <a:gd name="connsiteX28" fmla="*/ 87948 w 206384"/>
                  <a:gd name="connsiteY28" fmla="*/ 150098 h 309576"/>
                  <a:gd name="connsiteX29" fmla="*/ 123127 w 206384"/>
                  <a:gd name="connsiteY29" fmla="*/ 99674 h 309576"/>
                  <a:gd name="connsiteX30" fmla="*/ 87948 w 206384"/>
                  <a:gd name="connsiteY30" fmla="*/ 46906 h 309576"/>
                  <a:gd name="connsiteX31" fmla="*/ 51596 w 206384"/>
                  <a:gd name="connsiteY31" fmla="*/ 99674 h 309576"/>
                  <a:gd name="connsiteX32" fmla="*/ 87948 w 206384"/>
                  <a:gd name="connsiteY32" fmla="*/ 150098 h 3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384" h="309576">
                    <a:moveTo>
                      <a:pt x="132508" y="191140"/>
                    </a:moveTo>
                    <a:cubicBezTo>
                      <a:pt x="164170" y="191140"/>
                      <a:pt x="197003" y="201694"/>
                      <a:pt x="197003" y="239218"/>
                    </a:cubicBezTo>
                    <a:cubicBezTo>
                      <a:pt x="197003" y="272052"/>
                      <a:pt x="155961" y="309577"/>
                      <a:pt x="87948" y="309577"/>
                    </a:cubicBezTo>
                    <a:cubicBezTo>
                      <a:pt x="24625" y="309577"/>
                      <a:pt x="0" y="281433"/>
                      <a:pt x="0" y="261498"/>
                    </a:cubicBezTo>
                    <a:cubicBezTo>
                      <a:pt x="0" y="242736"/>
                      <a:pt x="16417" y="231010"/>
                      <a:pt x="26971" y="222801"/>
                    </a:cubicBezTo>
                    <a:cubicBezTo>
                      <a:pt x="22280" y="218111"/>
                      <a:pt x="12899" y="212248"/>
                      <a:pt x="12899" y="199349"/>
                    </a:cubicBezTo>
                    <a:cubicBezTo>
                      <a:pt x="12899" y="178241"/>
                      <a:pt x="32834" y="160652"/>
                      <a:pt x="38697" y="152443"/>
                    </a:cubicBezTo>
                    <a:cubicBezTo>
                      <a:pt x="26971" y="144235"/>
                      <a:pt x="9381" y="132508"/>
                      <a:pt x="9381" y="99674"/>
                    </a:cubicBezTo>
                    <a:cubicBezTo>
                      <a:pt x="9381" y="58632"/>
                      <a:pt x="39870" y="32834"/>
                      <a:pt x="89121" y="32834"/>
                    </a:cubicBezTo>
                    <a:cubicBezTo>
                      <a:pt x="109055" y="32834"/>
                      <a:pt x="124300" y="38697"/>
                      <a:pt x="134854" y="44560"/>
                    </a:cubicBezTo>
                    <a:cubicBezTo>
                      <a:pt x="143062" y="29316"/>
                      <a:pt x="157134" y="0"/>
                      <a:pt x="182932" y="0"/>
                    </a:cubicBezTo>
                    <a:cubicBezTo>
                      <a:pt x="195831" y="0"/>
                      <a:pt x="206384" y="9381"/>
                      <a:pt x="206384" y="22280"/>
                    </a:cubicBezTo>
                    <a:cubicBezTo>
                      <a:pt x="206384" y="35179"/>
                      <a:pt x="197003" y="44560"/>
                      <a:pt x="182932" y="44560"/>
                    </a:cubicBezTo>
                    <a:cubicBezTo>
                      <a:pt x="175896" y="44560"/>
                      <a:pt x="172378" y="42215"/>
                      <a:pt x="168860" y="39870"/>
                    </a:cubicBezTo>
                    <a:cubicBezTo>
                      <a:pt x="165342" y="37524"/>
                      <a:pt x="164170" y="36352"/>
                      <a:pt x="160652" y="36352"/>
                    </a:cubicBezTo>
                    <a:cubicBezTo>
                      <a:pt x="152443" y="36352"/>
                      <a:pt x="147752" y="45733"/>
                      <a:pt x="145407" y="51596"/>
                    </a:cubicBezTo>
                    <a:cubicBezTo>
                      <a:pt x="157134" y="60977"/>
                      <a:pt x="168860" y="73876"/>
                      <a:pt x="168860" y="99674"/>
                    </a:cubicBezTo>
                    <a:cubicBezTo>
                      <a:pt x="168860" y="140717"/>
                      <a:pt x="136026" y="164169"/>
                      <a:pt x="90293" y="164169"/>
                    </a:cubicBezTo>
                    <a:cubicBezTo>
                      <a:pt x="71531" y="164169"/>
                      <a:pt x="62150" y="160652"/>
                      <a:pt x="53941" y="158306"/>
                    </a:cubicBezTo>
                    <a:cubicBezTo>
                      <a:pt x="49251" y="162997"/>
                      <a:pt x="45733" y="170033"/>
                      <a:pt x="45733" y="177068"/>
                    </a:cubicBezTo>
                    <a:cubicBezTo>
                      <a:pt x="45733" y="188795"/>
                      <a:pt x="55114" y="192313"/>
                      <a:pt x="68013" y="192313"/>
                    </a:cubicBezTo>
                    <a:lnTo>
                      <a:pt x="132508" y="192313"/>
                    </a:lnTo>
                    <a:close/>
                    <a:moveTo>
                      <a:pt x="38697" y="228665"/>
                    </a:moveTo>
                    <a:cubicBezTo>
                      <a:pt x="34007" y="235700"/>
                      <a:pt x="30489" y="242736"/>
                      <a:pt x="30489" y="250945"/>
                    </a:cubicBezTo>
                    <a:cubicBezTo>
                      <a:pt x="30489" y="267362"/>
                      <a:pt x="49251" y="293160"/>
                      <a:pt x="89121" y="293160"/>
                    </a:cubicBezTo>
                    <a:cubicBezTo>
                      <a:pt x="130163" y="293160"/>
                      <a:pt x="159479" y="270880"/>
                      <a:pt x="159479" y="252117"/>
                    </a:cubicBezTo>
                    <a:cubicBezTo>
                      <a:pt x="159479" y="234528"/>
                      <a:pt x="139544" y="229837"/>
                      <a:pt x="120782" y="229837"/>
                    </a:cubicBezTo>
                    <a:lnTo>
                      <a:pt x="38697" y="229837"/>
                    </a:lnTo>
                    <a:close/>
                    <a:moveTo>
                      <a:pt x="87948" y="150098"/>
                    </a:moveTo>
                    <a:cubicBezTo>
                      <a:pt x="113746" y="150098"/>
                      <a:pt x="123127" y="127818"/>
                      <a:pt x="123127" y="99674"/>
                    </a:cubicBezTo>
                    <a:cubicBezTo>
                      <a:pt x="123127" y="71531"/>
                      <a:pt x="113746" y="46906"/>
                      <a:pt x="87948" y="46906"/>
                    </a:cubicBezTo>
                    <a:cubicBezTo>
                      <a:pt x="56287" y="46906"/>
                      <a:pt x="51596" y="78567"/>
                      <a:pt x="51596" y="99674"/>
                    </a:cubicBezTo>
                    <a:cubicBezTo>
                      <a:pt x="51596" y="131336"/>
                      <a:pt x="59805" y="150098"/>
                      <a:pt x="87948" y="150098"/>
                    </a:cubicBezTo>
                  </a:path>
                </a:pathLst>
              </a:custGeom>
              <a:solidFill>
                <a:srgbClr val="FFFFFF"/>
              </a:solidFill>
              <a:ln w="11704" cap="flat">
                <a:noFill/>
                <a:prstDash val="solid"/>
                <a:miter/>
              </a:ln>
            </p:spPr>
            <p:txBody>
              <a:bodyPr rtlCol="0" anchor="ctr"/>
              <a:lstStyle/>
              <a:p>
                <a:endParaRPr lang="en-US"/>
              </a:p>
            </p:txBody>
          </p:sp>
          <p:sp>
            <p:nvSpPr>
              <p:cNvPr id="24" name="Forme libre : forme 9">
                <a:extLst>
                  <a:ext uri="{FF2B5EF4-FFF2-40B4-BE49-F238E27FC236}">
                    <a16:creationId xmlns:a16="http://schemas.microsoft.com/office/drawing/2014/main" id="{F9FA1683-200F-1A5F-3146-79C99BB77BA4}"/>
                  </a:ext>
                </a:extLst>
              </p:cNvPr>
              <p:cNvSpPr/>
              <p:nvPr/>
            </p:nvSpPr>
            <p:spPr>
              <a:xfrm>
                <a:off x="6635414" y="1146339"/>
                <a:ext cx="167687" cy="193485"/>
              </a:xfrm>
              <a:custGeom>
                <a:avLst/>
                <a:gdLst>
                  <a:gd name="connsiteX0" fmla="*/ 162997 w 167687"/>
                  <a:gd name="connsiteY0" fmla="*/ 182932 h 193485"/>
                  <a:gd name="connsiteX1" fmla="*/ 104365 w 167687"/>
                  <a:gd name="connsiteY1" fmla="*/ 193485 h 193485"/>
                  <a:gd name="connsiteX2" fmla="*/ 0 w 167687"/>
                  <a:gd name="connsiteY2" fmla="*/ 90293 h 193485"/>
                  <a:gd name="connsiteX3" fmla="*/ 89121 w 167687"/>
                  <a:gd name="connsiteY3" fmla="*/ 0 h 193485"/>
                  <a:gd name="connsiteX4" fmla="*/ 167687 w 167687"/>
                  <a:gd name="connsiteY4" fmla="*/ 76222 h 193485"/>
                  <a:gd name="connsiteX5" fmla="*/ 46906 w 167687"/>
                  <a:gd name="connsiteY5" fmla="*/ 76222 h 193485"/>
                  <a:gd name="connsiteX6" fmla="*/ 124300 w 167687"/>
                  <a:gd name="connsiteY6" fmla="*/ 175896 h 193485"/>
                  <a:gd name="connsiteX7" fmla="*/ 162997 w 167687"/>
                  <a:gd name="connsiteY7" fmla="*/ 168860 h 193485"/>
                  <a:gd name="connsiteX8" fmla="*/ 162997 w 167687"/>
                  <a:gd name="connsiteY8" fmla="*/ 182932 h 193485"/>
                  <a:gd name="connsiteX9" fmla="*/ 123127 w 167687"/>
                  <a:gd name="connsiteY9" fmla="*/ 58632 h 193485"/>
                  <a:gd name="connsiteX10" fmla="*/ 86775 w 167687"/>
                  <a:gd name="connsiteY10" fmla="*/ 12899 h 193485"/>
                  <a:gd name="connsiteX11" fmla="*/ 45733 w 167687"/>
                  <a:gd name="connsiteY11" fmla="*/ 58632 h 193485"/>
                  <a:gd name="connsiteX12" fmla="*/ 123127 w 167687"/>
                  <a:gd name="connsiteY12" fmla="*/ 58632 h 1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687" h="193485">
                    <a:moveTo>
                      <a:pt x="162997" y="182932"/>
                    </a:moveTo>
                    <a:cubicBezTo>
                      <a:pt x="154788" y="185277"/>
                      <a:pt x="132508" y="193485"/>
                      <a:pt x="104365" y="193485"/>
                    </a:cubicBezTo>
                    <a:cubicBezTo>
                      <a:pt x="38697" y="193485"/>
                      <a:pt x="0" y="157134"/>
                      <a:pt x="0" y="90293"/>
                    </a:cubicBezTo>
                    <a:cubicBezTo>
                      <a:pt x="0" y="29316"/>
                      <a:pt x="31661" y="0"/>
                      <a:pt x="89121" y="0"/>
                    </a:cubicBezTo>
                    <a:cubicBezTo>
                      <a:pt x="155961" y="0"/>
                      <a:pt x="167687" y="42215"/>
                      <a:pt x="167687" y="76222"/>
                    </a:cubicBezTo>
                    <a:lnTo>
                      <a:pt x="46906" y="76222"/>
                    </a:lnTo>
                    <a:cubicBezTo>
                      <a:pt x="46906" y="118437"/>
                      <a:pt x="64495" y="175896"/>
                      <a:pt x="124300" y="175896"/>
                    </a:cubicBezTo>
                    <a:cubicBezTo>
                      <a:pt x="141889" y="175896"/>
                      <a:pt x="155961" y="172378"/>
                      <a:pt x="162997" y="168860"/>
                    </a:cubicBezTo>
                    <a:lnTo>
                      <a:pt x="162997" y="182932"/>
                    </a:lnTo>
                    <a:close/>
                    <a:moveTo>
                      <a:pt x="123127" y="58632"/>
                    </a:moveTo>
                    <a:cubicBezTo>
                      <a:pt x="123127" y="32834"/>
                      <a:pt x="116091" y="12899"/>
                      <a:pt x="86775" y="12899"/>
                    </a:cubicBezTo>
                    <a:cubicBezTo>
                      <a:pt x="53941" y="12899"/>
                      <a:pt x="45733" y="43388"/>
                      <a:pt x="45733" y="58632"/>
                    </a:cubicBezTo>
                    <a:lnTo>
                      <a:pt x="123127" y="58632"/>
                    </a:lnTo>
                    <a:close/>
                  </a:path>
                </a:pathLst>
              </a:custGeom>
              <a:solidFill>
                <a:srgbClr val="FFFFFF"/>
              </a:solidFill>
              <a:ln w="11704" cap="flat">
                <a:noFill/>
                <a:prstDash val="solid"/>
                <a:miter/>
              </a:ln>
            </p:spPr>
            <p:txBody>
              <a:bodyPr rtlCol="0" anchor="ctr"/>
              <a:lstStyle/>
              <a:p>
                <a:endParaRPr lang="en-US"/>
              </a:p>
            </p:txBody>
          </p:sp>
          <p:sp>
            <p:nvSpPr>
              <p:cNvPr id="25" name="Forme libre : forme 11">
                <a:extLst>
                  <a:ext uri="{FF2B5EF4-FFF2-40B4-BE49-F238E27FC236}">
                    <a16:creationId xmlns:a16="http://schemas.microsoft.com/office/drawing/2014/main" id="{A869C451-6AC7-A5E0-C145-DBB96630E62D}"/>
                  </a:ext>
                </a:extLst>
              </p:cNvPr>
              <p:cNvSpPr/>
              <p:nvPr/>
            </p:nvSpPr>
            <p:spPr>
              <a:xfrm>
                <a:off x="6855870" y="1145166"/>
                <a:ext cx="158306" cy="191140"/>
              </a:xfrm>
              <a:custGeom>
                <a:avLst/>
                <a:gdLst>
                  <a:gd name="connsiteX0" fmla="*/ 0 w 158306"/>
                  <a:gd name="connsiteY0" fmla="*/ 181759 h 191140"/>
                  <a:gd name="connsiteX1" fmla="*/ 31661 w 158306"/>
                  <a:gd name="connsiteY1" fmla="*/ 146580 h 191140"/>
                  <a:gd name="connsiteX2" fmla="*/ 31661 w 158306"/>
                  <a:gd name="connsiteY2" fmla="*/ 51596 h 191140"/>
                  <a:gd name="connsiteX3" fmla="*/ 0 w 158306"/>
                  <a:gd name="connsiteY3" fmla="*/ 18762 h 191140"/>
                  <a:gd name="connsiteX4" fmla="*/ 0 w 158306"/>
                  <a:gd name="connsiteY4" fmla="*/ 9381 h 191140"/>
                  <a:gd name="connsiteX5" fmla="*/ 75049 w 158306"/>
                  <a:gd name="connsiteY5" fmla="*/ 0 h 191140"/>
                  <a:gd name="connsiteX6" fmla="*/ 75049 w 158306"/>
                  <a:gd name="connsiteY6" fmla="*/ 46906 h 191140"/>
                  <a:gd name="connsiteX7" fmla="*/ 76222 w 158306"/>
                  <a:gd name="connsiteY7" fmla="*/ 46906 h 191140"/>
                  <a:gd name="connsiteX8" fmla="*/ 134853 w 158306"/>
                  <a:gd name="connsiteY8" fmla="*/ 0 h 191140"/>
                  <a:gd name="connsiteX9" fmla="*/ 158306 w 158306"/>
                  <a:gd name="connsiteY9" fmla="*/ 21107 h 191140"/>
                  <a:gd name="connsiteX10" fmla="*/ 134853 w 158306"/>
                  <a:gd name="connsiteY10" fmla="*/ 43388 h 191140"/>
                  <a:gd name="connsiteX11" fmla="*/ 107883 w 158306"/>
                  <a:gd name="connsiteY11" fmla="*/ 34006 h 191140"/>
                  <a:gd name="connsiteX12" fmla="*/ 75049 w 158306"/>
                  <a:gd name="connsiteY12" fmla="*/ 100847 h 191140"/>
                  <a:gd name="connsiteX13" fmla="*/ 75049 w 158306"/>
                  <a:gd name="connsiteY13" fmla="*/ 146580 h 191140"/>
                  <a:gd name="connsiteX14" fmla="*/ 106710 w 158306"/>
                  <a:gd name="connsiteY14" fmla="*/ 181759 h 191140"/>
                  <a:gd name="connsiteX15" fmla="*/ 106710 w 158306"/>
                  <a:gd name="connsiteY15" fmla="*/ 191140 h 191140"/>
                  <a:gd name="connsiteX16" fmla="*/ 0 w 158306"/>
                  <a:gd name="connsiteY16" fmla="*/ 191140 h 191140"/>
                  <a:gd name="connsiteX17" fmla="*/ 0 w 158306"/>
                  <a:gd name="connsiteY17" fmla="*/ 181759 h 19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306" h="191140">
                    <a:moveTo>
                      <a:pt x="0" y="181759"/>
                    </a:moveTo>
                    <a:cubicBezTo>
                      <a:pt x="24625" y="181759"/>
                      <a:pt x="31661" y="174723"/>
                      <a:pt x="31661" y="146580"/>
                    </a:cubicBezTo>
                    <a:lnTo>
                      <a:pt x="31661" y="51596"/>
                    </a:lnTo>
                    <a:cubicBezTo>
                      <a:pt x="31661" y="22280"/>
                      <a:pt x="16417" y="18762"/>
                      <a:pt x="0" y="18762"/>
                    </a:cubicBezTo>
                    <a:lnTo>
                      <a:pt x="0" y="9381"/>
                    </a:lnTo>
                    <a:lnTo>
                      <a:pt x="75049" y="0"/>
                    </a:lnTo>
                    <a:lnTo>
                      <a:pt x="75049" y="46906"/>
                    </a:lnTo>
                    <a:lnTo>
                      <a:pt x="76222" y="46906"/>
                    </a:lnTo>
                    <a:cubicBezTo>
                      <a:pt x="83257" y="28143"/>
                      <a:pt x="99674" y="0"/>
                      <a:pt x="134853" y="0"/>
                    </a:cubicBezTo>
                    <a:cubicBezTo>
                      <a:pt x="144235" y="0"/>
                      <a:pt x="158306" y="8208"/>
                      <a:pt x="158306" y="21107"/>
                    </a:cubicBezTo>
                    <a:cubicBezTo>
                      <a:pt x="158306" y="35179"/>
                      <a:pt x="147752" y="43388"/>
                      <a:pt x="134853" y="43388"/>
                    </a:cubicBezTo>
                    <a:cubicBezTo>
                      <a:pt x="119609" y="43388"/>
                      <a:pt x="121954" y="34006"/>
                      <a:pt x="107883" y="34006"/>
                    </a:cubicBezTo>
                    <a:cubicBezTo>
                      <a:pt x="94984" y="34006"/>
                      <a:pt x="75049" y="58632"/>
                      <a:pt x="75049" y="100847"/>
                    </a:cubicBezTo>
                    <a:lnTo>
                      <a:pt x="75049" y="146580"/>
                    </a:lnTo>
                    <a:cubicBezTo>
                      <a:pt x="75049" y="174723"/>
                      <a:pt x="82085" y="181759"/>
                      <a:pt x="106710" y="181759"/>
                    </a:cubicBezTo>
                    <a:lnTo>
                      <a:pt x="106710" y="191140"/>
                    </a:lnTo>
                    <a:lnTo>
                      <a:pt x="0" y="191140"/>
                    </a:lnTo>
                    <a:lnTo>
                      <a:pt x="0" y="181759"/>
                    </a:lnTo>
                    <a:close/>
                  </a:path>
                </a:pathLst>
              </a:custGeom>
              <a:solidFill>
                <a:srgbClr val="FFFFFF"/>
              </a:solidFill>
              <a:ln w="11704" cap="flat">
                <a:noFill/>
                <a:prstDash val="solid"/>
                <a:miter/>
              </a:ln>
            </p:spPr>
            <p:txBody>
              <a:bodyPr rtlCol="0" anchor="ctr"/>
              <a:lstStyle/>
              <a:p>
                <a:endParaRPr lang="en-US"/>
              </a:p>
            </p:txBody>
          </p:sp>
          <p:sp>
            <p:nvSpPr>
              <p:cNvPr id="26" name="Forme libre : forme 12">
                <a:extLst>
                  <a:ext uri="{FF2B5EF4-FFF2-40B4-BE49-F238E27FC236}">
                    <a16:creationId xmlns:a16="http://schemas.microsoft.com/office/drawing/2014/main" id="{B553B00B-A19D-78C9-5D34-5D492865A095}"/>
                  </a:ext>
                </a:extLst>
              </p:cNvPr>
              <p:cNvSpPr/>
              <p:nvPr/>
            </p:nvSpPr>
            <p:spPr>
              <a:xfrm>
                <a:off x="7062254" y="1146339"/>
                <a:ext cx="139544" cy="193485"/>
              </a:xfrm>
              <a:custGeom>
                <a:avLst/>
                <a:gdLst>
                  <a:gd name="connsiteX0" fmla="*/ 116091 w 139544"/>
                  <a:gd name="connsiteY0" fmla="*/ 53941 h 193485"/>
                  <a:gd name="connsiteX1" fmla="*/ 73876 w 139544"/>
                  <a:gd name="connsiteY1" fmla="*/ 12899 h 193485"/>
                  <a:gd name="connsiteX2" fmla="*/ 42215 w 139544"/>
                  <a:gd name="connsiteY2" fmla="*/ 38697 h 193485"/>
                  <a:gd name="connsiteX3" fmla="*/ 117264 w 139544"/>
                  <a:gd name="connsiteY3" fmla="*/ 94984 h 193485"/>
                  <a:gd name="connsiteX4" fmla="*/ 139544 w 139544"/>
                  <a:gd name="connsiteY4" fmla="*/ 138371 h 193485"/>
                  <a:gd name="connsiteX5" fmla="*/ 62150 w 139544"/>
                  <a:gd name="connsiteY5" fmla="*/ 193485 h 193485"/>
                  <a:gd name="connsiteX6" fmla="*/ 2345 w 139544"/>
                  <a:gd name="connsiteY6" fmla="*/ 186450 h 193485"/>
                  <a:gd name="connsiteX7" fmla="*/ 0 w 139544"/>
                  <a:gd name="connsiteY7" fmla="*/ 132508 h 193485"/>
                  <a:gd name="connsiteX8" fmla="*/ 12899 w 139544"/>
                  <a:gd name="connsiteY8" fmla="*/ 132508 h 193485"/>
                  <a:gd name="connsiteX9" fmla="*/ 60977 w 139544"/>
                  <a:gd name="connsiteY9" fmla="*/ 180586 h 193485"/>
                  <a:gd name="connsiteX10" fmla="*/ 99674 w 139544"/>
                  <a:gd name="connsiteY10" fmla="*/ 150098 h 193485"/>
                  <a:gd name="connsiteX11" fmla="*/ 31661 w 139544"/>
                  <a:gd name="connsiteY11" fmla="*/ 99674 h 193485"/>
                  <a:gd name="connsiteX12" fmla="*/ 1173 w 139544"/>
                  <a:gd name="connsiteY12" fmla="*/ 52769 h 193485"/>
                  <a:gd name="connsiteX13" fmla="*/ 75049 w 139544"/>
                  <a:gd name="connsiteY13" fmla="*/ 0 h 193485"/>
                  <a:gd name="connsiteX14" fmla="*/ 124300 w 139544"/>
                  <a:gd name="connsiteY14" fmla="*/ 7036 h 193485"/>
                  <a:gd name="connsiteX15" fmla="*/ 126645 w 139544"/>
                  <a:gd name="connsiteY15" fmla="*/ 55114 h 193485"/>
                  <a:gd name="connsiteX16" fmla="*/ 116091 w 139544"/>
                  <a:gd name="connsiteY16" fmla="*/ 55114 h 1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544" h="193485">
                    <a:moveTo>
                      <a:pt x="116091" y="53941"/>
                    </a:moveTo>
                    <a:cubicBezTo>
                      <a:pt x="114919" y="39870"/>
                      <a:pt x="105537" y="12899"/>
                      <a:pt x="73876" y="12899"/>
                    </a:cubicBezTo>
                    <a:cubicBezTo>
                      <a:pt x="55114" y="12899"/>
                      <a:pt x="42215" y="24625"/>
                      <a:pt x="42215" y="38697"/>
                    </a:cubicBezTo>
                    <a:cubicBezTo>
                      <a:pt x="42215" y="64495"/>
                      <a:pt x="91466" y="75049"/>
                      <a:pt x="117264" y="94984"/>
                    </a:cubicBezTo>
                    <a:cubicBezTo>
                      <a:pt x="130163" y="104365"/>
                      <a:pt x="139544" y="118437"/>
                      <a:pt x="139544" y="138371"/>
                    </a:cubicBezTo>
                    <a:cubicBezTo>
                      <a:pt x="139544" y="171205"/>
                      <a:pt x="111401" y="193485"/>
                      <a:pt x="62150" y="193485"/>
                    </a:cubicBezTo>
                    <a:cubicBezTo>
                      <a:pt x="36352" y="193485"/>
                      <a:pt x="12899" y="188795"/>
                      <a:pt x="2345" y="186450"/>
                    </a:cubicBezTo>
                    <a:lnTo>
                      <a:pt x="0" y="132508"/>
                    </a:lnTo>
                    <a:lnTo>
                      <a:pt x="12899" y="132508"/>
                    </a:lnTo>
                    <a:cubicBezTo>
                      <a:pt x="12899" y="155961"/>
                      <a:pt x="29316" y="180586"/>
                      <a:pt x="60977" y="180586"/>
                    </a:cubicBezTo>
                    <a:cubicBezTo>
                      <a:pt x="79739" y="180586"/>
                      <a:pt x="99674" y="170033"/>
                      <a:pt x="99674" y="150098"/>
                    </a:cubicBezTo>
                    <a:cubicBezTo>
                      <a:pt x="99674" y="124300"/>
                      <a:pt x="57459" y="116091"/>
                      <a:pt x="31661" y="99674"/>
                    </a:cubicBezTo>
                    <a:cubicBezTo>
                      <a:pt x="10554" y="85603"/>
                      <a:pt x="1173" y="75049"/>
                      <a:pt x="1173" y="52769"/>
                    </a:cubicBezTo>
                    <a:cubicBezTo>
                      <a:pt x="1173" y="16417"/>
                      <a:pt x="35179" y="0"/>
                      <a:pt x="75049" y="0"/>
                    </a:cubicBezTo>
                    <a:cubicBezTo>
                      <a:pt x="94984" y="0"/>
                      <a:pt x="110228" y="3518"/>
                      <a:pt x="124300" y="7036"/>
                    </a:cubicBezTo>
                    <a:lnTo>
                      <a:pt x="126645" y="55114"/>
                    </a:lnTo>
                    <a:lnTo>
                      <a:pt x="116091" y="55114"/>
                    </a:lnTo>
                    <a:close/>
                  </a:path>
                </a:pathLst>
              </a:custGeom>
              <a:solidFill>
                <a:srgbClr val="FFFFFF"/>
              </a:solidFill>
              <a:ln w="11704" cap="flat">
                <a:noFill/>
                <a:prstDash val="solid"/>
                <a:miter/>
              </a:ln>
            </p:spPr>
            <p:txBody>
              <a:bodyPr rtlCol="0" anchor="ctr"/>
              <a:lstStyle/>
              <a:p>
                <a:endParaRPr lang="en-US"/>
              </a:p>
            </p:txBody>
          </p:sp>
          <p:sp>
            <p:nvSpPr>
              <p:cNvPr id="27" name="Forme libre : forme 14">
                <a:extLst>
                  <a:ext uri="{FF2B5EF4-FFF2-40B4-BE49-F238E27FC236}">
                    <a16:creationId xmlns:a16="http://schemas.microsoft.com/office/drawing/2014/main" id="{37C301D6-324A-E56A-6B5D-D4A8172895FC}"/>
                  </a:ext>
                </a:extLst>
              </p:cNvPr>
              <p:cNvSpPr/>
              <p:nvPr/>
            </p:nvSpPr>
            <p:spPr>
              <a:xfrm>
                <a:off x="5881407" y="976306"/>
                <a:ext cx="93811" cy="93811"/>
              </a:xfrm>
              <a:custGeom>
                <a:avLst/>
                <a:gdLst>
                  <a:gd name="connsiteX0" fmla="*/ 93811 w 93811"/>
                  <a:gd name="connsiteY0" fmla="*/ 93811 h 93811"/>
                  <a:gd name="connsiteX1" fmla="*/ 0 w 93811"/>
                  <a:gd name="connsiteY1" fmla="*/ 93811 h 93811"/>
                  <a:gd name="connsiteX2" fmla="*/ 0 w 93811"/>
                  <a:gd name="connsiteY2" fmla="*/ 0 h 93811"/>
                  <a:gd name="connsiteX3" fmla="*/ 16417 w 93811"/>
                  <a:gd name="connsiteY3" fmla="*/ 0 h 93811"/>
                  <a:gd name="connsiteX4" fmla="*/ 16417 w 93811"/>
                  <a:gd name="connsiteY4" fmla="*/ 78567 h 93811"/>
                  <a:gd name="connsiteX5" fmla="*/ 77394 w 93811"/>
                  <a:gd name="connsiteY5" fmla="*/ 78567 h 93811"/>
                  <a:gd name="connsiteX6" fmla="*/ 77394 w 93811"/>
                  <a:gd name="connsiteY6" fmla="*/ 0 h 93811"/>
                  <a:gd name="connsiteX7" fmla="*/ 93811 w 93811"/>
                  <a:gd name="connsiteY7" fmla="*/ 0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11" h="93811">
                    <a:moveTo>
                      <a:pt x="93811" y="93811"/>
                    </a:moveTo>
                    <a:lnTo>
                      <a:pt x="0" y="93811"/>
                    </a:lnTo>
                    <a:lnTo>
                      <a:pt x="0" y="0"/>
                    </a:lnTo>
                    <a:lnTo>
                      <a:pt x="16417" y="0"/>
                    </a:lnTo>
                    <a:lnTo>
                      <a:pt x="16417" y="78567"/>
                    </a:lnTo>
                    <a:lnTo>
                      <a:pt x="77394" y="78567"/>
                    </a:lnTo>
                    <a:lnTo>
                      <a:pt x="77394" y="0"/>
                    </a:lnTo>
                    <a:lnTo>
                      <a:pt x="93811" y="0"/>
                    </a:lnTo>
                    <a:close/>
                  </a:path>
                </a:pathLst>
              </a:custGeom>
              <a:solidFill>
                <a:srgbClr val="FFFFFF"/>
              </a:solidFill>
              <a:ln w="11704" cap="flat">
                <a:noFill/>
                <a:prstDash val="solid"/>
                <a:miter/>
              </a:ln>
            </p:spPr>
            <p:txBody>
              <a:bodyPr rtlCol="0" anchor="ctr"/>
              <a:lstStyle/>
              <a:p>
                <a:endParaRPr lang="en-US"/>
              </a:p>
            </p:txBody>
          </p:sp>
          <p:sp>
            <p:nvSpPr>
              <p:cNvPr id="28" name="Forme libre : forme 15">
                <a:extLst>
                  <a:ext uri="{FF2B5EF4-FFF2-40B4-BE49-F238E27FC236}">
                    <a16:creationId xmlns:a16="http://schemas.microsoft.com/office/drawing/2014/main" id="{B8F2D221-5286-EA80-043C-4B35D2E2961F}"/>
                  </a:ext>
                </a:extLst>
              </p:cNvPr>
              <p:cNvSpPr/>
              <p:nvPr/>
            </p:nvSpPr>
            <p:spPr>
              <a:xfrm>
                <a:off x="6045576" y="976306"/>
                <a:ext cx="93811" cy="93811"/>
              </a:xfrm>
              <a:custGeom>
                <a:avLst/>
                <a:gdLst>
                  <a:gd name="connsiteX0" fmla="*/ 93811 w 93811"/>
                  <a:gd name="connsiteY0" fmla="*/ 0 h 93811"/>
                  <a:gd name="connsiteX1" fmla="*/ 93811 w 93811"/>
                  <a:gd name="connsiteY1" fmla="*/ 93811 h 93811"/>
                  <a:gd name="connsiteX2" fmla="*/ 77394 w 93811"/>
                  <a:gd name="connsiteY2" fmla="*/ 93811 h 93811"/>
                  <a:gd name="connsiteX3" fmla="*/ 77394 w 93811"/>
                  <a:gd name="connsiteY3" fmla="*/ 15244 h 93811"/>
                  <a:gd name="connsiteX4" fmla="*/ 16417 w 93811"/>
                  <a:gd name="connsiteY4" fmla="*/ 15244 h 93811"/>
                  <a:gd name="connsiteX5" fmla="*/ 16417 w 93811"/>
                  <a:gd name="connsiteY5" fmla="*/ 93811 h 93811"/>
                  <a:gd name="connsiteX6" fmla="*/ 0 w 93811"/>
                  <a:gd name="connsiteY6" fmla="*/ 93811 h 93811"/>
                  <a:gd name="connsiteX7" fmla="*/ 0 w 93811"/>
                  <a:gd name="connsiteY7" fmla="*/ 0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11" h="93811">
                    <a:moveTo>
                      <a:pt x="93811" y="0"/>
                    </a:moveTo>
                    <a:lnTo>
                      <a:pt x="93811" y="93811"/>
                    </a:lnTo>
                    <a:lnTo>
                      <a:pt x="77394" y="93811"/>
                    </a:lnTo>
                    <a:lnTo>
                      <a:pt x="77394" y="15244"/>
                    </a:lnTo>
                    <a:lnTo>
                      <a:pt x="16417" y="15244"/>
                    </a:lnTo>
                    <a:lnTo>
                      <a:pt x="16417" y="93811"/>
                    </a:lnTo>
                    <a:lnTo>
                      <a:pt x="0" y="93811"/>
                    </a:lnTo>
                    <a:lnTo>
                      <a:pt x="0" y="0"/>
                    </a:lnTo>
                    <a:close/>
                  </a:path>
                </a:pathLst>
              </a:custGeom>
              <a:solidFill>
                <a:srgbClr val="FFFFFF"/>
              </a:solidFill>
              <a:ln w="11704" cap="flat">
                <a:noFill/>
                <a:prstDash val="solid"/>
                <a:miter/>
              </a:ln>
            </p:spPr>
            <p:txBody>
              <a:bodyPr rtlCol="0" anchor="ctr"/>
              <a:lstStyle/>
              <a:p>
                <a:endParaRPr lang="en-US"/>
              </a:p>
            </p:txBody>
          </p:sp>
          <p:sp>
            <p:nvSpPr>
              <p:cNvPr id="29" name="Forme libre : forme 16">
                <a:extLst>
                  <a:ext uri="{FF2B5EF4-FFF2-40B4-BE49-F238E27FC236}">
                    <a16:creationId xmlns:a16="http://schemas.microsoft.com/office/drawing/2014/main" id="{C16BAB0F-AE69-547D-C576-F16E332AB83B}"/>
                  </a:ext>
                </a:extLst>
              </p:cNvPr>
              <p:cNvSpPr/>
              <p:nvPr/>
            </p:nvSpPr>
            <p:spPr>
              <a:xfrm>
                <a:off x="6209746" y="949336"/>
                <a:ext cx="16416" cy="120781"/>
              </a:xfrm>
              <a:custGeom>
                <a:avLst/>
                <a:gdLst>
                  <a:gd name="connsiteX0" fmla="*/ 16417 w 16416"/>
                  <a:gd name="connsiteY0" fmla="*/ 12899 h 120781"/>
                  <a:gd name="connsiteX1" fmla="*/ 0 w 16416"/>
                  <a:gd name="connsiteY1" fmla="*/ 12899 h 120781"/>
                  <a:gd name="connsiteX2" fmla="*/ 0 w 16416"/>
                  <a:gd name="connsiteY2" fmla="*/ 0 h 120781"/>
                  <a:gd name="connsiteX3" fmla="*/ 16417 w 16416"/>
                  <a:gd name="connsiteY3" fmla="*/ 0 h 120781"/>
                  <a:gd name="connsiteX4" fmla="*/ 16417 w 16416"/>
                  <a:gd name="connsiteY4" fmla="*/ 12899 h 120781"/>
                  <a:gd name="connsiteX5" fmla="*/ 16417 w 16416"/>
                  <a:gd name="connsiteY5" fmla="*/ 120782 h 120781"/>
                  <a:gd name="connsiteX6" fmla="*/ 0 w 16416"/>
                  <a:gd name="connsiteY6" fmla="*/ 120782 h 120781"/>
                  <a:gd name="connsiteX7" fmla="*/ 0 w 16416"/>
                  <a:gd name="connsiteY7" fmla="*/ 26971 h 120781"/>
                  <a:gd name="connsiteX8" fmla="*/ 16417 w 16416"/>
                  <a:gd name="connsiteY8" fmla="*/ 26971 h 120781"/>
                  <a:gd name="connsiteX9" fmla="*/ 16417 w 16416"/>
                  <a:gd name="connsiteY9" fmla="*/ 120782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6" h="120781">
                    <a:moveTo>
                      <a:pt x="16417" y="12899"/>
                    </a:moveTo>
                    <a:lnTo>
                      <a:pt x="0" y="12899"/>
                    </a:lnTo>
                    <a:lnTo>
                      <a:pt x="0" y="0"/>
                    </a:lnTo>
                    <a:lnTo>
                      <a:pt x="16417" y="0"/>
                    </a:lnTo>
                    <a:lnTo>
                      <a:pt x="16417" y="12899"/>
                    </a:lnTo>
                    <a:close/>
                    <a:moveTo>
                      <a:pt x="16417" y="120782"/>
                    </a:moveTo>
                    <a:lnTo>
                      <a:pt x="0" y="120782"/>
                    </a:lnTo>
                    <a:lnTo>
                      <a:pt x="0" y="26971"/>
                    </a:lnTo>
                    <a:lnTo>
                      <a:pt x="16417" y="26971"/>
                    </a:lnTo>
                    <a:lnTo>
                      <a:pt x="16417" y="120782"/>
                    </a:lnTo>
                    <a:close/>
                  </a:path>
                </a:pathLst>
              </a:custGeom>
              <a:solidFill>
                <a:srgbClr val="FFFFFF"/>
              </a:solidFill>
              <a:ln w="11704" cap="flat">
                <a:noFill/>
                <a:prstDash val="solid"/>
                <a:miter/>
              </a:ln>
            </p:spPr>
            <p:txBody>
              <a:bodyPr rtlCol="0" anchor="ctr"/>
              <a:lstStyle/>
              <a:p>
                <a:endParaRPr lang="en-US"/>
              </a:p>
            </p:txBody>
          </p:sp>
          <p:sp>
            <p:nvSpPr>
              <p:cNvPr id="30" name="Forme libre : forme 17">
                <a:extLst>
                  <a:ext uri="{FF2B5EF4-FFF2-40B4-BE49-F238E27FC236}">
                    <a16:creationId xmlns:a16="http://schemas.microsoft.com/office/drawing/2014/main" id="{4EF864EF-9C18-6DCA-8473-9D949353AD2A}"/>
                  </a:ext>
                </a:extLst>
              </p:cNvPr>
              <p:cNvSpPr/>
              <p:nvPr/>
            </p:nvSpPr>
            <p:spPr>
              <a:xfrm>
                <a:off x="6288313" y="976306"/>
                <a:ext cx="93811" cy="93811"/>
              </a:xfrm>
              <a:custGeom>
                <a:avLst/>
                <a:gdLst>
                  <a:gd name="connsiteX0" fmla="*/ 68013 w 93811"/>
                  <a:gd name="connsiteY0" fmla="*/ 93811 h 93811"/>
                  <a:gd name="connsiteX1" fmla="*/ 24625 w 93811"/>
                  <a:gd name="connsiteY1" fmla="*/ 93811 h 93811"/>
                  <a:gd name="connsiteX2" fmla="*/ 0 w 93811"/>
                  <a:gd name="connsiteY2" fmla="*/ 0 h 93811"/>
                  <a:gd name="connsiteX3" fmla="*/ 16417 w 93811"/>
                  <a:gd name="connsiteY3" fmla="*/ 0 h 93811"/>
                  <a:gd name="connsiteX4" fmla="*/ 39870 w 93811"/>
                  <a:gd name="connsiteY4" fmla="*/ 77394 h 93811"/>
                  <a:gd name="connsiteX5" fmla="*/ 55114 w 93811"/>
                  <a:gd name="connsiteY5" fmla="*/ 77394 h 93811"/>
                  <a:gd name="connsiteX6" fmla="*/ 77394 w 93811"/>
                  <a:gd name="connsiteY6" fmla="*/ 0 h 93811"/>
                  <a:gd name="connsiteX7" fmla="*/ 93811 w 93811"/>
                  <a:gd name="connsiteY7" fmla="*/ 0 h 93811"/>
                  <a:gd name="connsiteX8" fmla="*/ 68013 w 93811"/>
                  <a:gd name="connsiteY8" fmla="*/ 93811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11" h="93811">
                    <a:moveTo>
                      <a:pt x="68013" y="93811"/>
                    </a:moveTo>
                    <a:lnTo>
                      <a:pt x="24625" y="93811"/>
                    </a:lnTo>
                    <a:lnTo>
                      <a:pt x="0" y="0"/>
                    </a:lnTo>
                    <a:lnTo>
                      <a:pt x="16417" y="0"/>
                    </a:lnTo>
                    <a:lnTo>
                      <a:pt x="39870" y="77394"/>
                    </a:lnTo>
                    <a:lnTo>
                      <a:pt x="55114" y="77394"/>
                    </a:lnTo>
                    <a:cubicBezTo>
                      <a:pt x="55114" y="73876"/>
                      <a:pt x="77394" y="0"/>
                      <a:pt x="77394" y="0"/>
                    </a:cubicBezTo>
                    <a:lnTo>
                      <a:pt x="93811" y="0"/>
                    </a:lnTo>
                    <a:lnTo>
                      <a:pt x="68013" y="93811"/>
                    </a:lnTo>
                    <a:close/>
                  </a:path>
                </a:pathLst>
              </a:custGeom>
              <a:solidFill>
                <a:srgbClr val="FFFFFF"/>
              </a:solidFill>
              <a:ln w="11704" cap="flat">
                <a:noFill/>
                <a:prstDash val="solid"/>
                <a:miter/>
              </a:ln>
            </p:spPr>
            <p:txBody>
              <a:bodyPr rtlCol="0" anchor="ctr"/>
              <a:lstStyle/>
              <a:p>
                <a:endParaRPr lang="en-US"/>
              </a:p>
            </p:txBody>
          </p:sp>
          <p:sp>
            <p:nvSpPr>
              <p:cNvPr id="31" name="Forme libre : forme 18">
                <a:extLst>
                  <a:ext uri="{FF2B5EF4-FFF2-40B4-BE49-F238E27FC236}">
                    <a16:creationId xmlns:a16="http://schemas.microsoft.com/office/drawing/2014/main" id="{96F9A90F-7531-9922-C3D6-2B35E7E00365}"/>
                  </a:ext>
                </a:extLst>
              </p:cNvPr>
              <p:cNvSpPr/>
              <p:nvPr/>
            </p:nvSpPr>
            <p:spPr>
              <a:xfrm>
                <a:off x="6443101" y="976306"/>
                <a:ext cx="93811" cy="94983"/>
              </a:xfrm>
              <a:custGeom>
                <a:avLst/>
                <a:gdLst>
                  <a:gd name="connsiteX0" fmla="*/ 0 w 93811"/>
                  <a:gd name="connsiteY0" fmla="*/ 93811 h 94983"/>
                  <a:gd name="connsiteX1" fmla="*/ 0 w 93811"/>
                  <a:gd name="connsiteY1" fmla="*/ 0 h 94983"/>
                  <a:gd name="connsiteX2" fmla="*/ 93811 w 93811"/>
                  <a:gd name="connsiteY2" fmla="*/ 0 h 94983"/>
                  <a:gd name="connsiteX3" fmla="*/ 93811 w 93811"/>
                  <a:gd name="connsiteY3" fmla="*/ 55114 h 94983"/>
                  <a:gd name="connsiteX4" fmla="*/ 16417 w 93811"/>
                  <a:gd name="connsiteY4" fmla="*/ 55114 h 94983"/>
                  <a:gd name="connsiteX5" fmla="*/ 16417 w 93811"/>
                  <a:gd name="connsiteY5" fmla="*/ 78567 h 94983"/>
                  <a:gd name="connsiteX6" fmla="*/ 76222 w 93811"/>
                  <a:gd name="connsiteY6" fmla="*/ 78567 h 94983"/>
                  <a:gd name="connsiteX7" fmla="*/ 76222 w 93811"/>
                  <a:gd name="connsiteY7" fmla="*/ 94984 h 94983"/>
                  <a:gd name="connsiteX8" fmla="*/ 0 w 93811"/>
                  <a:gd name="connsiteY8" fmla="*/ 94984 h 94983"/>
                  <a:gd name="connsiteX9" fmla="*/ 16417 w 93811"/>
                  <a:gd name="connsiteY9" fmla="*/ 38697 h 94983"/>
                  <a:gd name="connsiteX10" fmla="*/ 76222 w 93811"/>
                  <a:gd name="connsiteY10" fmla="*/ 38697 h 94983"/>
                  <a:gd name="connsiteX11" fmla="*/ 76222 w 93811"/>
                  <a:gd name="connsiteY11" fmla="*/ 15244 h 94983"/>
                  <a:gd name="connsiteX12" fmla="*/ 16417 w 93811"/>
                  <a:gd name="connsiteY12" fmla="*/ 15244 h 94983"/>
                  <a:gd name="connsiteX13" fmla="*/ 16417 w 93811"/>
                  <a:gd name="connsiteY13" fmla="*/ 38697 h 9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811" h="94983">
                    <a:moveTo>
                      <a:pt x="0" y="93811"/>
                    </a:moveTo>
                    <a:lnTo>
                      <a:pt x="0" y="0"/>
                    </a:lnTo>
                    <a:lnTo>
                      <a:pt x="93811" y="0"/>
                    </a:lnTo>
                    <a:lnTo>
                      <a:pt x="93811" y="55114"/>
                    </a:lnTo>
                    <a:lnTo>
                      <a:pt x="16417" y="55114"/>
                    </a:lnTo>
                    <a:lnTo>
                      <a:pt x="16417" y="78567"/>
                    </a:lnTo>
                    <a:lnTo>
                      <a:pt x="76222" y="78567"/>
                    </a:lnTo>
                    <a:lnTo>
                      <a:pt x="76222" y="94984"/>
                    </a:lnTo>
                    <a:lnTo>
                      <a:pt x="0" y="94984"/>
                    </a:lnTo>
                    <a:close/>
                    <a:moveTo>
                      <a:pt x="16417" y="38697"/>
                    </a:moveTo>
                    <a:lnTo>
                      <a:pt x="76222" y="38697"/>
                    </a:lnTo>
                    <a:lnTo>
                      <a:pt x="76222" y="15244"/>
                    </a:lnTo>
                    <a:lnTo>
                      <a:pt x="16417" y="15244"/>
                    </a:lnTo>
                    <a:lnTo>
                      <a:pt x="16417" y="38697"/>
                    </a:lnTo>
                    <a:close/>
                  </a:path>
                </a:pathLst>
              </a:custGeom>
              <a:solidFill>
                <a:srgbClr val="FFFFFF"/>
              </a:solidFill>
              <a:ln w="11704" cap="flat">
                <a:noFill/>
                <a:prstDash val="solid"/>
                <a:miter/>
              </a:ln>
            </p:spPr>
            <p:txBody>
              <a:bodyPr rtlCol="0" anchor="ctr"/>
              <a:lstStyle/>
              <a:p>
                <a:endParaRPr lang="en-US"/>
              </a:p>
            </p:txBody>
          </p:sp>
          <p:sp>
            <p:nvSpPr>
              <p:cNvPr id="32" name="Forme libre : forme 19">
                <a:extLst>
                  <a:ext uri="{FF2B5EF4-FFF2-40B4-BE49-F238E27FC236}">
                    <a16:creationId xmlns:a16="http://schemas.microsoft.com/office/drawing/2014/main" id="{5281FE77-FCFE-2A4E-91D6-A5D848FA755F}"/>
                  </a:ext>
                </a:extLst>
              </p:cNvPr>
              <p:cNvSpPr/>
              <p:nvPr/>
            </p:nvSpPr>
            <p:spPr>
              <a:xfrm>
                <a:off x="6599062" y="976306"/>
                <a:ext cx="58631" cy="93811"/>
              </a:xfrm>
              <a:custGeom>
                <a:avLst/>
                <a:gdLst>
                  <a:gd name="connsiteX0" fmla="*/ 58632 w 58631"/>
                  <a:gd name="connsiteY0" fmla="*/ 15244 h 93811"/>
                  <a:gd name="connsiteX1" fmla="*/ 16417 w 58631"/>
                  <a:gd name="connsiteY1" fmla="*/ 15244 h 93811"/>
                  <a:gd name="connsiteX2" fmla="*/ 16417 w 58631"/>
                  <a:gd name="connsiteY2" fmla="*/ 93811 h 93811"/>
                  <a:gd name="connsiteX3" fmla="*/ 0 w 58631"/>
                  <a:gd name="connsiteY3" fmla="*/ 93811 h 93811"/>
                  <a:gd name="connsiteX4" fmla="*/ 0 w 58631"/>
                  <a:gd name="connsiteY4" fmla="*/ 0 h 93811"/>
                  <a:gd name="connsiteX5" fmla="*/ 58632 w 58631"/>
                  <a:gd name="connsiteY5" fmla="*/ 0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1" h="93811">
                    <a:moveTo>
                      <a:pt x="58632" y="15244"/>
                    </a:moveTo>
                    <a:lnTo>
                      <a:pt x="16417" y="15244"/>
                    </a:lnTo>
                    <a:lnTo>
                      <a:pt x="16417" y="93811"/>
                    </a:lnTo>
                    <a:lnTo>
                      <a:pt x="0" y="93811"/>
                    </a:lnTo>
                    <a:lnTo>
                      <a:pt x="0" y="0"/>
                    </a:lnTo>
                    <a:lnTo>
                      <a:pt x="58632" y="0"/>
                    </a:lnTo>
                    <a:close/>
                  </a:path>
                </a:pathLst>
              </a:custGeom>
              <a:solidFill>
                <a:srgbClr val="FFFFFF"/>
              </a:solidFill>
              <a:ln w="11704" cap="flat">
                <a:noFill/>
                <a:prstDash val="solid"/>
                <a:miter/>
              </a:ln>
            </p:spPr>
            <p:txBody>
              <a:bodyPr rtlCol="0" anchor="ctr"/>
              <a:lstStyle/>
              <a:p>
                <a:endParaRPr lang="en-US"/>
              </a:p>
            </p:txBody>
          </p:sp>
          <p:sp>
            <p:nvSpPr>
              <p:cNvPr id="33" name="Forme libre : forme 20">
                <a:extLst>
                  <a:ext uri="{FF2B5EF4-FFF2-40B4-BE49-F238E27FC236}">
                    <a16:creationId xmlns:a16="http://schemas.microsoft.com/office/drawing/2014/main" id="{1B0755AF-3EFE-932C-8D31-8CBCE9413353}"/>
                  </a:ext>
                </a:extLst>
              </p:cNvPr>
              <p:cNvSpPr/>
              <p:nvPr/>
            </p:nvSpPr>
            <p:spPr>
              <a:xfrm>
                <a:off x="6717499" y="976306"/>
                <a:ext cx="93811" cy="93811"/>
              </a:xfrm>
              <a:custGeom>
                <a:avLst/>
                <a:gdLst>
                  <a:gd name="connsiteX0" fmla="*/ 0 w 93811"/>
                  <a:gd name="connsiteY0" fmla="*/ 93811 h 93811"/>
                  <a:gd name="connsiteX1" fmla="*/ 0 w 93811"/>
                  <a:gd name="connsiteY1" fmla="*/ 77394 h 93811"/>
                  <a:gd name="connsiteX2" fmla="*/ 77394 w 93811"/>
                  <a:gd name="connsiteY2" fmla="*/ 77394 h 93811"/>
                  <a:gd name="connsiteX3" fmla="*/ 77394 w 93811"/>
                  <a:gd name="connsiteY3" fmla="*/ 55114 h 93811"/>
                  <a:gd name="connsiteX4" fmla="*/ 38697 w 93811"/>
                  <a:gd name="connsiteY4" fmla="*/ 55114 h 93811"/>
                  <a:gd name="connsiteX5" fmla="*/ 0 w 93811"/>
                  <a:gd name="connsiteY5" fmla="*/ 55114 h 93811"/>
                  <a:gd name="connsiteX6" fmla="*/ 0 w 93811"/>
                  <a:gd name="connsiteY6" fmla="*/ 0 h 93811"/>
                  <a:gd name="connsiteX7" fmla="*/ 78567 w 93811"/>
                  <a:gd name="connsiteY7" fmla="*/ 0 h 93811"/>
                  <a:gd name="connsiteX8" fmla="*/ 78567 w 93811"/>
                  <a:gd name="connsiteY8" fmla="*/ 15244 h 93811"/>
                  <a:gd name="connsiteX9" fmla="*/ 17590 w 93811"/>
                  <a:gd name="connsiteY9" fmla="*/ 15244 h 93811"/>
                  <a:gd name="connsiteX10" fmla="*/ 17590 w 93811"/>
                  <a:gd name="connsiteY10" fmla="*/ 38697 h 93811"/>
                  <a:gd name="connsiteX11" fmla="*/ 93811 w 93811"/>
                  <a:gd name="connsiteY11" fmla="*/ 38697 h 93811"/>
                  <a:gd name="connsiteX12" fmla="*/ 93811 w 93811"/>
                  <a:gd name="connsiteY12" fmla="*/ 93811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11" h="93811">
                    <a:moveTo>
                      <a:pt x="0" y="93811"/>
                    </a:moveTo>
                    <a:lnTo>
                      <a:pt x="0" y="77394"/>
                    </a:lnTo>
                    <a:lnTo>
                      <a:pt x="77394" y="77394"/>
                    </a:lnTo>
                    <a:lnTo>
                      <a:pt x="77394" y="55114"/>
                    </a:lnTo>
                    <a:lnTo>
                      <a:pt x="38697" y="55114"/>
                    </a:lnTo>
                    <a:lnTo>
                      <a:pt x="0" y="55114"/>
                    </a:lnTo>
                    <a:lnTo>
                      <a:pt x="0" y="0"/>
                    </a:lnTo>
                    <a:lnTo>
                      <a:pt x="78567" y="0"/>
                    </a:lnTo>
                    <a:lnTo>
                      <a:pt x="78567" y="15244"/>
                    </a:lnTo>
                    <a:lnTo>
                      <a:pt x="17590" y="15244"/>
                    </a:lnTo>
                    <a:lnTo>
                      <a:pt x="17590" y="38697"/>
                    </a:lnTo>
                    <a:lnTo>
                      <a:pt x="93811" y="38697"/>
                    </a:lnTo>
                    <a:lnTo>
                      <a:pt x="93811" y="93811"/>
                    </a:lnTo>
                    <a:close/>
                  </a:path>
                </a:pathLst>
              </a:custGeom>
              <a:solidFill>
                <a:srgbClr val="FFFFFF"/>
              </a:solidFill>
              <a:ln w="11704" cap="flat">
                <a:noFill/>
                <a:prstDash val="solid"/>
                <a:miter/>
              </a:ln>
            </p:spPr>
            <p:txBody>
              <a:bodyPr rtlCol="0" anchor="ctr"/>
              <a:lstStyle/>
              <a:p>
                <a:endParaRPr lang="en-US"/>
              </a:p>
            </p:txBody>
          </p:sp>
          <p:sp>
            <p:nvSpPr>
              <p:cNvPr id="34" name="Forme libre : forme 21">
                <a:extLst>
                  <a:ext uri="{FF2B5EF4-FFF2-40B4-BE49-F238E27FC236}">
                    <a16:creationId xmlns:a16="http://schemas.microsoft.com/office/drawing/2014/main" id="{AA0951C0-C901-6DEF-C910-69A8E3FF58DD}"/>
                  </a:ext>
                </a:extLst>
              </p:cNvPr>
              <p:cNvSpPr/>
              <p:nvPr/>
            </p:nvSpPr>
            <p:spPr>
              <a:xfrm>
                <a:off x="6881668" y="949336"/>
                <a:ext cx="16416" cy="120781"/>
              </a:xfrm>
              <a:custGeom>
                <a:avLst/>
                <a:gdLst>
                  <a:gd name="connsiteX0" fmla="*/ 16417 w 16416"/>
                  <a:gd name="connsiteY0" fmla="*/ 12899 h 120781"/>
                  <a:gd name="connsiteX1" fmla="*/ 0 w 16416"/>
                  <a:gd name="connsiteY1" fmla="*/ 12899 h 120781"/>
                  <a:gd name="connsiteX2" fmla="*/ 0 w 16416"/>
                  <a:gd name="connsiteY2" fmla="*/ 0 h 120781"/>
                  <a:gd name="connsiteX3" fmla="*/ 16417 w 16416"/>
                  <a:gd name="connsiteY3" fmla="*/ 0 h 120781"/>
                  <a:gd name="connsiteX4" fmla="*/ 16417 w 16416"/>
                  <a:gd name="connsiteY4" fmla="*/ 12899 h 120781"/>
                  <a:gd name="connsiteX5" fmla="*/ 16417 w 16416"/>
                  <a:gd name="connsiteY5" fmla="*/ 120782 h 120781"/>
                  <a:gd name="connsiteX6" fmla="*/ 0 w 16416"/>
                  <a:gd name="connsiteY6" fmla="*/ 120782 h 120781"/>
                  <a:gd name="connsiteX7" fmla="*/ 0 w 16416"/>
                  <a:gd name="connsiteY7" fmla="*/ 26971 h 120781"/>
                  <a:gd name="connsiteX8" fmla="*/ 16417 w 16416"/>
                  <a:gd name="connsiteY8" fmla="*/ 26971 h 120781"/>
                  <a:gd name="connsiteX9" fmla="*/ 16417 w 16416"/>
                  <a:gd name="connsiteY9" fmla="*/ 120782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6" h="120781">
                    <a:moveTo>
                      <a:pt x="16417" y="12899"/>
                    </a:moveTo>
                    <a:lnTo>
                      <a:pt x="0" y="12899"/>
                    </a:lnTo>
                    <a:lnTo>
                      <a:pt x="0" y="0"/>
                    </a:lnTo>
                    <a:lnTo>
                      <a:pt x="16417" y="0"/>
                    </a:lnTo>
                    <a:lnTo>
                      <a:pt x="16417" y="12899"/>
                    </a:lnTo>
                    <a:close/>
                    <a:moveTo>
                      <a:pt x="16417" y="120782"/>
                    </a:moveTo>
                    <a:lnTo>
                      <a:pt x="0" y="120782"/>
                    </a:lnTo>
                    <a:lnTo>
                      <a:pt x="0" y="26971"/>
                    </a:lnTo>
                    <a:lnTo>
                      <a:pt x="16417" y="26971"/>
                    </a:lnTo>
                    <a:lnTo>
                      <a:pt x="16417" y="120782"/>
                    </a:lnTo>
                    <a:close/>
                  </a:path>
                </a:pathLst>
              </a:custGeom>
              <a:solidFill>
                <a:srgbClr val="FFFFFF"/>
              </a:solidFill>
              <a:ln w="11704" cap="flat">
                <a:noFill/>
                <a:prstDash val="solid"/>
                <a:miter/>
              </a:ln>
            </p:spPr>
            <p:txBody>
              <a:bodyPr rtlCol="0" anchor="ctr"/>
              <a:lstStyle/>
              <a:p>
                <a:endParaRPr lang="en-US"/>
              </a:p>
            </p:txBody>
          </p:sp>
          <p:sp>
            <p:nvSpPr>
              <p:cNvPr id="35" name="Forme libre : forme 22">
                <a:extLst>
                  <a:ext uri="{FF2B5EF4-FFF2-40B4-BE49-F238E27FC236}">
                    <a16:creationId xmlns:a16="http://schemas.microsoft.com/office/drawing/2014/main" id="{DF8745B7-AE0D-9616-7E61-83ACDC074F90}"/>
                  </a:ext>
                </a:extLst>
              </p:cNvPr>
              <p:cNvSpPr/>
              <p:nvPr/>
            </p:nvSpPr>
            <p:spPr>
              <a:xfrm>
                <a:off x="6971961" y="949336"/>
                <a:ext cx="60977" cy="120781"/>
              </a:xfrm>
              <a:custGeom>
                <a:avLst/>
                <a:gdLst>
                  <a:gd name="connsiteX0" fmla="*/ 48078 w 60977"/>
                  <a:gd name="connsiteY0" fmla="*/ 42215 h 120781"/>
                  <a:gd name="connsiteX1" fmla="*/ 16417 w 60977"/>
                  <a:gd name="connsiteY1" fmla="*/ 42215 h 120781"/>
                  <a:gd name="connsiteX2" fmla="*/ 16417 w 60977"/>
                  <a:gd name="connsiteY2" fmla="*/ 104365 h 120781"/>
                  <a:gd name="connsiteX3" fmla="*/ 60977 w 60977"/>
                  <a:gd name="connsiteY3" fmla="*/ 104365 h 120781"/>
                  <a:gd name="connsiteX4" fmla="*/ 60977 w 60977"/>
                  <a:gd name="connsiteY4" fmla="*/ 120782 h 120781"/>
                  <a:gd name="connsiteX5" fmla="*/ 0 w 60977"/>
                  <a:gd name="connsiteY5" fmla="*/ 120782 h 120781"/>
                  <a:gd name="connsiteX6" fmla="*/ 0 w 60977"/>
                  <a:gd name="connsiteY6" fmla="*/ 59805 h 120781"/>
                  <a:gd name="connsiteX7" fmla="*/ 0 w 60977"/>
                  <a:gd name="connsiteY7" fmla="*/ 0 h 120781"/>
                  <a:gd name="connsiteX8" fmla="*/ 16417 w 60977"/>
                  <a:gd name="connsiteY8" fmla="*/ 0 h 120781"/>
                  <a:gd name="connsiteX9" fmla="*/ 16417 w 60977"/>
                  <a:gd name="connsiteY9" fmla="*/ 26971 h 120781"/>
                  <a:gd name="connsiteX10" fmla="*/ 48078 w 60977"/>
                  <a:gd name="connsiteY10" fmla="*/ 26971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77" h="120781">
                    <a:moveTo>
                      <a:pt x="48078" y="42215"/>
                    </a:moveTo>
                    <a:lnTo>
                      <a:pt x="16417" y="42215"/>
                    </a:lnTo>
                    <a:lnTo>
                      <a:pt x="16417" y="104365"/>
                    </a:lnTo>
                    <a:lnTo>
                      <a:pt x="60977" y="104365"/>
                    </a:lnTo>
                    <a:lnTo>
                      <a:pt x="60977" y="120782"/>
                    </a:lnTo>
                    <a:lnTo>
                      <a:pt x="0" y="120782"/>
                    </a:lnTo>
                    <a:lnTo>
                      <a:pt x="0" y="59805"/>
                    </a:lnTo>
                    <a:lnTo>
                      <a:pt x="0" y="0"/>
                    </a:lnTo>
                    <a:lnTo>
                      <a:pt x="16417" y="0"/>
                    </a:lnTo>
                    <a:lnTo>
                      <a:pt x="16417" y="26971"/>
                    </a:lnTo>
                    <a:lnTo>
                      <a:pt x="48078" y="26971"/>
                    </a:lnTo>
                    <a:close/>
                  </a:path>
                </a:pathLst>
              </a:custGeom>
              <a:solidFill>
                <a:srgbClr val="FFFFFF"/>
              </a:solidFill>
              <a:ln w="11704" cap="flat">
                <a:noFill/>
                <a:prstDash val="solid"/>
                <a:miter/>
              </a:ln>
            </p:spPr>
            <p:txBody>
              <a:bodyPr rtlCol="0" anchor="ctr"/>
              <a:lstStyle/>
              <a:p>
                <a:endParaRPr lang="en-US"/>
              </a:p>
            </p:txBody>
          </p:sp>
          <p:sp>
            <p:nvSpPr>
              <p:cNvPr id="36" name="Forme libre : forme 24">
                <a:extLst>
                  <a:ext uri="{FF2B5EF4-FFF2-40B4-BE49-F238E27FC236}">
                    <a16:creationId xmlns:a16="http://schemas.microsoft.com/office/drawing/2014/main" id="{58C906AE-71DD-48FF-1852-DC4C495C1799}"/>
                  </a:ext>
                </a:extLst>
              </p:cNvPr>
              <p:cNvSpPr/>
              <p:nvPr/>
            </p:nvSpPr>
            <p:spPr>
              <a:xfrm>
                <a:off x="7104469" y="948163"/>
                <a:ext cx="93811" cy="120781"/>
              </a:xfrm>
              <a:custGeom>
                <a:avLst/>
                <a:gdLst>
                  <a:gd name="connsiteX0" fmla="*/ 93811 w 93811"/>
                  <a:gd name="connsiteY0" fmla="*/ 82085 h 120781"/>
                  <a:gd name="connsiteX1" fmla="*/ 93811 w 93811"/>
                  <a:gd name="connsiteY1" fmla="*/ 26971 h 120781"/>
                  <a:gd name="connsiteX2" fmla="*/ 52769 w 93811"/>
                  <a:gd name="connsiteY2" fmla="*/ 26971 h 120781"/>
                  <a:gd name="connsiteX3" fmla="*/ 71531 w 93811"/>
                  <a:gd name="connsiteY3" fmla="*/ 0 h 120781"/>
                  <a:gd name="connsiteX4" fmla="*/ 55114 w 93811"/>
                  <a:gd name="connsiteY4" fmla="*/ 0 h 120781"/>
                  <a:gd name="connsiteX5" fmla="*/ 34006 w 93811"/>
                  <a:gd name="connsiteY5" fmla="*/ 26971 h 120781"/>
                  <a:gd name="connsiteX6" fmla="*/ 0 w 93811"/>
                  <a:gd name="connsiteY6" fmla="*/ 26971 h 120781"/>
                  <a:gd name="connsiteX7" fmla="*/ 0 w 93811"/>
                  <a:gd name="connsiteY7" fmla="*/ 120782 h 120781"/>
                  <a:gd name="connsiteX8" fmla="*/ 77394 w 93811"/>
                  <a:gd name="connsiteY8" fmla="*/ 120782 h 120781"/>
                  <a:gd name="connsiteX9" fmla="*/ 77394 w 93811"/>
                  <a:gd name="connsiteY9" fmla="*/ 104365 h 120781"/>
                  <a:gd name="connsiteX10" fmla="*/ 17590 w 93811"/>
                  <a:gd name="connsiteY10" fmla="*/ 104365 h 120781"/>
                  <a:gd name="connsiteX11" fmla="*/ 17590 w 93811"/>
                  <a:gd name="connsiteY11" fmla="*/ 80912 h 120781"/>
                  <a:gd name="connsiteX12" fmla="*/ 93811 w 93811"/>
                  <a:gd name="connsiteY12" fmla="*/ 80912 h 120781"/>
                  <a:gd name="connsiteX13" fmla="*/ 17590 w 93811"/>
                  <a:gd name="connsiteY13" fmla="*/ 43388 h 120781"/>
                  <a:gd name="connsiteX14" fmla="*/ 77394 w 93811"/>
                  <a:gd name="connsiteY14" fmla="*/ 43388 h 120781"/>
                  <a:gd name="connsiteX15" fmla="*/ 77394 w 93811"/>
                  <a:gd name="connsiteY15" fmla="*/ 66840 h 120781"/>
                  <a:gd name="connsiteX16" fmla="*/ 17590 w 93811"/>
                  <a:gd name="connsiteY16" fmla="*/ 66840 h 120781"/>
                  <a:gd name="connsiteX17" fmla="*/ 17590 w 93811"/>
                  <a:gd name="connsiteY17" fmla="*/ 43388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811" h="120781">
                    <a:moveTo>
                      <a:pt x="93811" y="82085"/>
                    </a:moveTo>
                    <a:lnTo>
                      <a:pt x="93811" y="26971"/>
                    </a:lnTo>
                    <a:lnTo>
                      <a:pt x="52769" y="26971"/>
                    </a:lnTo>
                    <a:lnTo>
                      <a:pt x="71531" y="0"/>
                    </a:lnTo>
                    <a:lnTo>
                      <a:pt x="55114" y="0"/>
                    </a:lnTo>
                    <a:cubicBezTo>
                      <a:pt x="55114" y="0"/>
                      <a:pt x="39870" y="18762"/>
                      <a:pt x="34006" y="26971"/>
                    </a:cubicBezTo>
                    <a:lnTo>
                      <a:pt x="0" y="26971"/>
                    </a:lnTo>
                    <a:lnTo>
                      <a:pt x="0" y="120782"/>
                    </a:lnTo>
                    <a:lnTo>
                      <a:pt x="77394" y="120782"/>
                    </a:lnTo>
                    <a:lnTo>
                      <a:pt x="77394" y="104365"/>
                    </a:lnTo>
                    <a:lnTo>
                      <a:pt x="17590" y="104365"/>
                    </a:lnTo>
                    <a:lnTo>
                      <a:pt x="17590" y="80912"/>
                    </a:lnTo>
                    <a:lnTo>
                      <a:pt x="93811" y="80912"/>
                    </a:lnTo>
                    <a:close/>
                    <a:moveTo>
                      <a:pt x="17590" y="43388"/>
                    </a:moveTo>
                    <a:lnTo>
                      <a:pt x="77394" y="43388"/>
                    </a:lnTo>
                    <a:lnTo>
                      <a:pt x="77394" y="66840"/>
                    </a:lnTo>
                    <a:lnTo>
                      <a:pt x="17590" y="66840"/>
                    </a:lnTo>
                    <a:lnTo>
                      <a:pt x="17590" y="43388"/>
                    </a:lnTo>
                    <a:close/>
                  </a:path>
                </a:pathLst>
              </a:custGeom>
              <a:solidFill>
                <a:srgbClr val="FFFFFF"/>
              </a:solidFill>
              <a:ln w="11704" cap="flat">
                <a:noFill/>
                <a:prstDash val="solid"/>
                <a:miter/>
              </a:ln>
            </p:spPr>
            <p:txBody>
              <a:bodyPr rtlCol="0" anchor="ctr"/>
              <a:lstStyle/>
              <a:p>
                <a:endParaRPr lang="en-US"/>
              </a:p>
            </p:txBody>
          </p:sp>
        </p:grpSp>
        <p:sp>
          <p:nvSpPr>
            <p:cNvPr id="13" name="Forme libre : forme 25">
              <a:extLst>
                <a:ext uri="{FF2B5EF4-FFF2-40B4-BE49-F238E27FC236}">
                  <a16:creationId xmlns:a16="http://schemas.microsoft.com/office/drawing/2014/main" id="{A390919D-6041-EDBC-088C-1C8692FBC76B}"/>
                </a:ext>
              </a:extLst>
            </p:cNvPr>
            <p:cNvSpPr/>
            <p:nvPr/>
          </p:nvSpPr>
          <p:spPr>
            <a:xfrm>
              <a:off x="4993720" y="791030"/>
              <a:ext cx="741107" cy="663713"/>
            </a:xfrm>
            <a:custGeom>
              <a:avLst/>
              <a:gdLst>
                <a:gd name="connsiteX0" fmla="*/ 630880 w 741107"/>
                <a:gd name="connsiteY0" fmla="*/ 491336 h 663713"/>
                <a:gd name="connsiteX1" fmla="*/ 630880 w 741107"/>
                <a:gd name="connsiteY1" fmla="*/ 304886 h 663713"/>
                <a:gd name="connsiteX2" fmla="*/ 505407 w 741107"/>
                <a:gd name="connsiteY2" fmla="*/ 185277 h 663713"/>
                <a:gd name="connsiteX3" fmla="*/ 376417 w 741107"/>
                <a:gd name="connsiteY3" fmla="*/ 259153 h 663713"/>
                <a:gd name="connsiteX4" fmla="*/ 413942 w 741107"/>
                <a:gd name="connsiteY4" fmla="*/ 293160 h 663713"/>
                <a:gd name="connsiteX5" fmla="*/ 450293 w 741107"/>
                <a:gd name="connsiteY5" fmla="*/ 254463 h 663713"/>
                <a:gd name="connsiteX6" fmla="*/ 504235 w 741107"/>
                <a:gd name="connsiteY6" fmla="*/ 211075 h 663713"/>
                <a:gd name="connsiteX7" fmla="*/ 569902 w 741107"/>
                <a:gd name="connsiteY7" fmla="*/ 318958 h 663713"/>
                <a:gd name="connsiteX8" fmla="*/ 569902 w 741107"/>
                <a:gd name="connsiteY8" fmla="*/ 347101 h 663713"/>
                <a:gd name="connsiteX9" fmla="*/ 364691 w 741107"/>
                <a:gd name="connsiteY9" fmla="*/ 460847 h 663713"/>
                <a:gd name="connsiteX10" fmla="*/ 458502 w 741107"/>
                <a:gd name="connsiteY10" fmla="*/ 545277 h 663713"/>
                <a:gd name="connsiteX11" fmla="*/ 568730 w 741107"/>
                <a:gd name="connsiteY11" fmla="*/ 490163 h 663713"/>
                <a:gd name="connsiteX12" fmla="*/ 569902 w 741107"/>
                <a:gd name="connsiteY12" fmla="*/ 490163 h 663713"/>
                <a:gd name="connsiteX13" fmla="*/ 628534 w 741107"/>
                <a:gd name="connsiteY13" fmla="*/ 545277 h 663713"/>
                <a:gd name="connsiteX14" fmla="*/ 667232 w 741107"/>
                <a:gd name="connsiteY14" fmla="*/ 542932 h 663713"/>
                <a:gd name="connsiteX15" fmla="*/ 654332 w 741107"/>
                <a:gd name="connsiteY15" fmla="*/ 557003 h 663713"/>
                <a:gd name="connsiteX16" fmla="*/ 375244 w 741107"/>
                <a:gd name="connsiteY16" fmla="*/ 663713 h 663713"/>
                <a:gd name="connsiteX17" fmla="*/ 0 w 741107"/>
                <a:gd name="connsiteY17" fmla="*/ 438567 h 663713"/>
                <a:gd name="connsiteX18" fmla="*/ 97329 w 741107"/>
                <a:gd name="connsiteY18" fmla="*/ 259153 h 663713"/>
                <a:gd name="connsiteX19" fmla="*/ 97329 w 741107"/>
                <a:gd name="connsiteY19" fmla="*/ 451466 h 663713"/>
                <a:gd name="connsiteX20" fmla="*/ 308404 w 741107"/>
                <a:gd name="connsiteY20" fmla="*/ 451466 h 663713"/>
                <a:gd name="connsiteX21" fmla="*/ 308404 w 741107"/>
                <a:gd name="connsiteY21" fmla="*/ 240391 h 663713"/>
                <a:gd name="connsiteX22" fmla="*/ 238046 w 741107"/>
                <a:gd name="connsiteY22" fmla="*/ 240391 h 663713"/>
                <a:gd name="connsiteX23" fmla="*/ 238046 w 741107"/>
                <a:gd name="connsiteY23" fmla="*/ 381108 h 663713"/>
                <a:gd name="connsiteX24" fmla="*/ 167687 w 741107"/>
                <a:gd name="connsiteY24" fmla="*/ 381108 h 663713"/>
                <a:gd name="connsiteX25" fmla="*/ 167687 w 741107"/>
                <a:gd name="connsiteY25" fmla="*/ 240391 h 663713"/>
                <a:gd name="connsiteX26" fmla="*/ 117264 w 741107"/>
                <a:gd name="connsiteY26" fmla="*/ 240391 h 663713"/>
                <a:gd name="connsiteX27" fmla="*/ 294332 w 741107"/>
                <a:gd name="connsiteY27" fmla="*/ 117264 h 663713"/>
                <a:gd name="connsiteX28" fmla="*/ 294332 w 741107"/>
                <a:gd name="connsiteY28" fmla="*/ 193485 h 663713"/>
                <a:gd name="connsiteX29" fmla="*/ 294332 w 741107"/>
                <a:gd name="connsiteY29" fmla="*/ 193485 h 663713"/>
                <a:gd name="connsiteX30" fmla="*/ 364691 w 741107"/>
                <a:gd name="connsiteY30" fmla="*/ 193485 h 663713"/>
                <a:gd name="connsiteX31" fmla="*/ 364691 w 741107"/>
                <a:gd name="connsiteY31" fmla="*/ 175896 h 663713"/>
                <a:gd name="connsiteX32" fmla="*/ 311922 w 741107"/>
                <a:gd name="connsiteY32" fmla="*/ 175896 h 663713"/>
                <a:gd name="connsiteX33" fmla="*/ 311922 w 741107"/>
                <a:gd name="connsiteY33" fmla="*/ 0 h 663713"/>
                <a:gd name="connsiteX34" fmla="*/ 382280 w 741107"/>
                <a:gd name="connsiteY34" fmla="*/ 0 h 663713"/>
                <a:gd name="connsiteX35" fmla="*/ 382280 w 741107"/>
                <a:gd name="connsiteY35" fmla="*/ 83257 h 663713"/>
                <a:gd name="connsiteX36" fmla="*/ 486645 w 741107"/>
                <a:gd name="connsiteY36" fmla="*/ 66840 h 663713"/>
                <a:gd name="connsiteX37" fmla="*/ 741108 w 741107"/>
                <a:gd name="connsiteY37" fmla="*/ 333029 h 663713"/>
                <a:gd name="connsiteX38" fmla="*/ 681303 w 741107"/>
                <a:gd name="connsiteY38" fmla="*/ 525342 h 663713"/>
                <a:gd name="connsiteX39" fmla="*/ 663714 w 741107"/>
                <a:gd name="connsiteY39" fmla="*/ 526515 h 663713"/>
                <a:gd name="connsiteX40" fmla="*/ 630880 w 741107"/>
                <a:gd name="connsiteY40" fmla="*/ 491336 h 663713"/>
                <a:gd name="connsiteX41" fmla="*/ 486645 w 741107"/>
                <a:gd name="connsiteY41" fmla="*/ 514788 h 663713"/>
                <a:gd name="connsiteX42" fmla="*/ 569902 w 741107"/>
                <a:gd name="connsiteY42" fmla="*/ 416287 h 663713"/>
                <a:gd name="connsiteX43" fmla="*/ 569902 w 741107"/>
                <a:gd name="connsiteY43" fmla="*/ 371726 h 663713"/>
                <a:gd name="connsiteX44" fmla="*/ 433876 w 741107"/>
                <a:gd name="connsiteY44" fmla="*/ 449121 h 663713"/>
                <a:gd name="connsiteX45" fmla="*/ 486645 w 741107"/>
                <a:gd name="connsiteY45" fmla="*/ 514788 h 66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1107" h="663713">
                  <a:moveTo>
                    <a:pt x="630880" y="491336"/>
                  </a:moveTo>
                  <a:lnTo>
                    <a:pt x="630880" y="304886"/>
                  </a:lnTo>
                  <a:cubicBezTo>
                    <a:pt x="630880" y="234528"/>
                    <a:pt x="610945" y="185277"/>
                    <a:pt x="505407" y="185277"/>
                  </a:cubicBezTo>
                  <a:cubicBezTo>
                    <a:pt x="451466" y="185277"/>
                    <a:pt x="376417" y="209902"/>
                    <a:pt x="376417" y="259153"/>
                  </a:cubicBezTo>
                  <a:cubicBezTo>
                    <a:pt x="376417" y="279088"/>
                    <a:pt x="392834" y="293160"/>
                    <a:pt x="413942" y="293160"/>
                  </a:cubicBezTo>
                  <a:cubicBezTo>
                    <a:pt x="426841" y="293160"/>
                    <a:pt x="450293" y="284951"/>
                    <a:pt x="450293" y="254463"/>
                  </a:cubicBezTo>
                  <a:cubicBezTo>
                    <a:pt x="450293" y="231010"/>
                    <a:pt x="456157" y="211075"/>
                    <a:pt x="504235" y="211075"/>
                  </a:cubicBezTo>
                  <a:cubicBezTo>
                    <a:pt x="569902" y="211075"/>
                    <a:pt x="569902" y="266189"/>
                    <a:pt x="569902" y="318958"/>
                  </a:cubicBezTo>
                  <a:lnTo>
                    <a:pt x="569902" y="347101"/>
                  </a:lnTo>
                  <a:cubicBezTo>
                    <a:pt x="511271" y="351792"/>
                    <a:pt x="364691" y="351792"/>
                    <a:pt x="364691" y="460847"/>
                  </a:cubicBezTo>
                  <a:cubicBezTo>
                    <a:pt x="364691" y="510098"/>
                    <a:pt x="404560" y="545277"/>
                    <a:pt x="458502" y="545277"/>
                  </a:cubicBezTo>
                  <a:cubicBezTo>
                    <a:pt x="511271" y="545277"/>
                    <a:pt x="545277" y="524169"/>
                    <a:pt x="568730" y="490163"/>
                  </a:cubicBezTo>
                  <a:lnTo>
                    <a:pt x="569902" y="490163"/>
                  </a:lnTo>
                  <a:cubicBezTo>
                    <a:pt x="569902" y="522997"/>
                    <a:pt x="582802" y="545277"/>
                    <a:pt x="628534" y="545277"/>
                  </a:cubicBezTo>
                  <a:cubicBezTo>
                    <a:pt x="637916" y="545277"/>
                    <a:pt x="647297" y="545277"/>
                    <a:pt x="667232" y="542932"/>
                  </a:cubicBezTo>
                  <a:lnTo>
                    <a:pt x="654332" y="557003"/>
                  </a:lnTo>
                  <a:cubicBezTo>
                    <a:pt x="595701" y="619153"/>
                    <a:pt x="505407" y="663713"/>
                    <a:pt x="375244" y="663713"/>
                  </a:cubicBezTo>
                  <a:cubicBezTo>
                    <a:pt x="140717" y="663713"/>
                    <a:pt x="0" y="545277"/>
                    <a:pt x="0" y="438567"/>
                  </a:cubicBezTo>
                  <a:cubicBezTo>
                    <a:pt x="0" y="388143"/>
                    <a:pt x="26971" y="328339"/>
                    <a:pt x="97329" y="259153"/>
                  </a:cubicBezTo>
                  <a:lnTo>
                    <a:pt x="97329" y="451466"/>
                  </a:lnTo>
                  <a:lnTo>
                    <a:pt x="308404" y="451466"/>
                  </a:lnTo>
                  <a:lnTo>
                    <a:pt x="308404" y="240391"/>
                  </a:lnTo>
                  <a:lnTo>
                    <a:pt x="238046" y="240391"/>
                  </a:lnTo>
                  <a:lnTo>
                    <a:pt x="238046" y="381108"/>
                  </a:lnTo>
                  <a:lnTo>
                    <a:pt x="167687" y="381108"/>
                  </a:lnTo>
                  <a:lnTo>
                    <a:pt x="167687" y="240391"/>
                  </a:lnTo>
                  <a:lnTo>
                    <a:pt x="117264" y="240391"/>
                  </a:lnTo>
                  <a:cubicBezTo>
                    <a:pt x="177068" y="187622"/>
                    <a:pt x="236873" y="146580"/>
                    <a:pt x="294332" y="117264"/>
                  </a:cubicBezTo>
                  <a:lnTo>
                    <a:pt x="294332" y="193485"/>
                  </a:lnTo>
                  <a:lnTo>
                    <a:pt x="294332" y="193485"/>
                  </a:lnTo>
                  <a:lnTo>
                    <a:pt x="364691" y="193485"/>
                  </a:lnTo>
                  <a:lnTo>
                    <a:pt x="364691" y="175896"/>
                  </a:lnTo>
                  <a:lnTo>
                    <a:pt x="311922" y="175896"/>
                  </a:lnTo>
                  <a:lnTo>
                    <a:pt x="311922" y="0"/>
                  </a:lnTo>
                  <a:lnTo>
                    <a:pt x="382280" y="0"/>
                  </a:lnTo>
                  <a:lnTo>
                    <a:pt x="382280" y="83257"/>
                  </a:lnTo>
                  <a:cubicBezTo>
                    <a:pt x="418632" y="72704"/>
                    <a:pt x="453811" y="66840"/>
                    <a:pt x="486645" y="66840"/>
                  </a:cubicBezTo>
                  <a:cubicBezTo>
                    <a:pt x="640261" y="66840"/>
                    <a:pt x="741108" y="187622"/>
                    <a:pt x="741108" y="333029"/>
                  </a:cubicBezTo>
                  <a:cubicBezTo>
                    <a:pt x="741108" y="396352"/>
                    <a:pt x="723518" y="466710"/>
                    <a:pt x="681303" y="525342"/>
                  </a:cubicBezTo>
                  <a:cubicBezTo>
                    <a:pt x="668404" y="526515"/>
                    <a:pt x="666059" y="526515"/>
                    <a:pt x="663714" y="526515"/>
                  </a:cubicBezTo>
                  <a:cubicBezTo>
                    <a:pt x="639088" y="526515"/>
                    <a:pt x="630880" y="517134"/>
                    <a:pt x="630880" y="491336"/>
                  </a:cubicBezTo>
                  <a:close/>
                  <a:moveTo>
                    <a:pt x="486645" y="514788"/>
                  </a:moveTo>
                  <a:cubicBezTo>
                    <a:pt x="537069" y="514788"/>
                    <a:pt x="569902" y="467883"/>
                    <a:pt x="569902" y="416287"/>
                  </a:cubicBezTo>
                  <a:lnTo>
                    <a:pt x="569902" y="371726"/>
                  </a:lnTo>
                  <a:cubicBezTo>
                    <a:pt x="533551" y="372899"/>
                    <a:pt x="433876" y="378762"/>
                    <a:pt x="433876" y="449121"/>
                  </a:cubicBezTo>
                  <a:cubicBezTo>
                    <a:pt x="433876" y="487818"/>
                    <a:pt x="459674" y="514788"/>
                    <a:pt x="486645" y="514788"/>
                  </a:cubicBezTo>
                  <a:close/>
                </a:path>
              </a:pathLst>
            </a:custGeom>
            <a:solidFill>
              <a:srgbClr val="FFFFFF"/>
            </a:solidFill>
            <a:ln w="11704" cap="flat">
              <a:noFill/>
              <a:prstDash val="solid"/>
              <a:miter/>
            </a:ln>
          </p:spPr>
          <p:txBody>
            <a:bodyPr rtlCol="0" anchor="ctr"/>
            <a:lstStyle/>
            <a:p>
              <a:endParaRPr lang="en-US"/>
            </a:p>
          </p:txBody>
        </p:sp>
      </p:grpSp>
      <p:sp>
        <p:nvSpPr>
          <p:cNvPr id="40" name="Title 29">
            <a:extLst>
              <a:ext uri="{FF2B5EF4-FFF2-40B4-BE49-F238E27FC236}">
                <a16:creationId xmlns:a16="http://schemas.microsoft.com/office/drawing/2014/main" id="{BC3FF2C5-5FF3-AEBA-31BA-80C356D097B2}"/>
              </a:ext>
            </a:extLst>
          </p:cNvPr>
          <p:cNvSpPr>
            <a:spLocks noGrp="1"/>
          </p:cNvSpPr>
          <p:nvPr>
            <p:ph type="title" hasCustomPrompt="1"/>
          </p:nvPr>
        </p:nvSpPr>
        <p:spPr>
          <a:xfrm>
            <a:off x="4993720" y="2021864"/>
            <a:ext cx="6470435" cy="1629011"/>
          </a:xfrm>
        </p:spPr>
        <p:txBody>
          <a:bodyPr bIns="0" anchor="t" anchorCtr="0">
            <a:noAutofit/>
          </a:bodyPr>
          <a:lstStyle>
            <a:lvl1pPr>
              <a:lnSpc>
                <a:spcPct val="90000"/>
              </a:lnSpc>
              <a:defRPr sz="6000">
                <a:solidFill>
                  <a:schemeClr val="bg1"/>
                </a:solidFill>
                <a:effectLst/>
              </a:defRPr>
            </a:lvl1pPr>
          </a:lstStyle>
          <a:p>
            <a:r>
              <a:rPr lang="fr-FR" noProof="0"/>
              <a:t>Titre de la couverture</a:t>
            </a:r>
          </a:p>
        </p:txBody>
      </p:sp>
      <p:sp>
        <p:nvSpPr>
          <p:cNvPr id="41" name="Text Placeholder 38">
            <a:extLst>
              <a:ext uri="{FF2B5EF4-FFF2-40B4-BE49-F238E27FC236}">
                <a16:creationId xmlns:a16="http://schemas.microsoft.com/office/drawing/2014/main" id="{EB29C9E1-D0C4-DC2B-FA06-A537D9B896F9}"/>
              </a:ext>
            </a:extLst>
          </p:cNvPr>
          <p:cNvSpPr>
            <a:spLocks noGrp="1"/>
          </p:cNvSpPr>
          <p:nvPr>
            <p:ph type="body" sz="quarter" idx="10" hasCustomPrompt="1"/>
          </p:nvPr>
        </p:nvSpPr>
        <p:spPr>
          <a:xfrm>
            <a:off x="4993721" y="3738440"/>
            <a:ext cx="6470435" cy="479556"/>
          </a:xfrm>
        </p:spPr>
        <p:txBody>
          <a:bodyPr anchor="t" anchorCtr="0">
            <a:noAutofit/>
          </a:bodyPr>
          <a:lstStyle>
            <a:lvl1pPr>
              <a:lnSpc>
                <a:spcPct val="100000"/>
              </a:lnSpc>
              <a:spcAft>
                <a:spcPts val="0"/>
              </a:spcAft>
              <a:buFontTx/>
              <a:buNone/>
              <a:defRPr sz="2800">
                <a:solidFill>
                  <a:schemeClr val="bg1"/>
                </a:solidFill>
                <a:latin typeface="Verdana Pro Semibold" panose="020B0704030504040204" pitchFamily="34" charset="0"/>
              </a:defRPr>
            </a:lvl1pPr>
            <a:lvl2pPr>
              <a:buFontTx/>
              <a:buNone/>
              <a:defRPr sz="2800">
                <a:solidFill>
                  <a:schemeClr val="bg1"/>
                </a:solidFill>
                <a:latin typeface="Verdana Pro Semibold" panose="020B0704030504040204" pitchFamily="34" charset="0"/>
              </a:defRPr>
            </a:lvl2pPr>
            <a:lvl3pPr marL="0" indent="0">
              <a:buFontTx/>
              <a:buNone/>
              <a:defRPr sz="2800">
                <a:solidFill>
                  <a:schemeClr val="bg1"/>
                </a:solidFill>
                <a:latin typeface="Verdana Pro Semibold" panose="020B0704030504040204" pitchFamily="34" charset="0"/>
              </a:defRPr>
            </a:lvl3pPr>
            <a:lvl4pPr marL="0" indent="0">
              <a:buFontTx/>
              <a:buNone/>
              <a:defRPr sz="2800">
                <a:solidFill>
                  <a:schemeClr val="bg1"/>
                </a:solidFill>
                <a:latin typeface="Verdana Pro Semibold" panose="020B0704030504040204" pitchFamily="34" charset="0"/>
              </a:defRPr>
            </a:lvl4pPr>
            <a:lvl5pPr marL="0" indent="0">
              <a:buFontTx/>
              <a:buNone/>
              <a:defRPr sz="2800">
                <a:solidFill>
                  <a:schemeClr val="bg1"/>
                </a:solidFill>
                <a:latin typeface="Verdana Pro Semibold" panose="020B0704030504040204" pitchFamily="34" charset="0"/>
              </a:defRPr>
            </a:lvl5pPr>
            <a:lvl6pPr marL="0" indent="0">
              <a:buFontTx/>
              <a:buNone/>
              <a:defRPr sz="2800">
                <a:solidFill>
                  <a:schemeClr val="bg1"/>
                </a:solidFill>
                <a:latin typeface="Verdana Pro Semibold" panose="020B0704030504040204" pitchFamily="34" charset="0"/>
              </a:defRPr>
            </a:lvl6pPr>
            <a:lvl7pPr marL="0" indent="0">
              <a:buFontTx/>
              <a:buNone/>
              <a:defRPr sz="2800">
                <a:solidFill>
                  <a:schemeClr val="bg1"/>
                </a:solidFill>
                <a:latin typeface="Verdana Pro Semibold" panose="020B0704030504040204" pitchFamily="34" charset="0"/>
              </a:defRPr>
            </a:lvl7pPr>
            <a:lvl8pPr marL="0" indent="0">
              <a:buFontTx/>
              <a:buNone/>
              <a:defRPr sz="2800">
                <a:solidFill>
                  <a:schemeClr val="bg1"/>
                </a:solidFill>
                <a:latin typeface="Verdana Pro Semibold" panose="020B0704030504040204" pitchFamily="34" charset="0"/>
              </a:defRPr>
            </a:lvl8pPr>
            <a:lvl9pPr marL="0" indent="0">
              <a:buFontTx/>
              <a:buNone/>
              <a:defRPr sz="2800">
                <a:solidFill>
                  <a:schemeClr val="bg1"/>
                </a:solidFill>
                <a:latin typeface="Verdana Pro Semibold" panose="020B0704030504040204" pitchFamily="34" charset="0"/>
              </a:defRPr>
            </a:lvl9pPr>
          </a:lstStyle>
          <a:p>
            <a:pPr lvl="0"/>
            <a:r>
              <a:rPr lang="fr-FR" noProof="0"/>
              <a:t>Sous-titre</a:t>
            </a:r>
          </a:p>
        </p:txBody>
      </p:sp>
      <p:sp>
        <p:nvSpPr>
          <p:cNvPr id="2" name="Espace réservé du texte 4">
            <a:extLst>
              <a:ext uri="{FF2B5EF4-FFF2-40B4-BE49-F238E27FC236}">
                <a16:creationId xmlns:a16="http://schemas.microsoft.com/office/drawing/2014/main" id="{B4491742-EAEE-4C86-7E6D-D575F73DC5CD}"/>
              </a:ext>
            </a:extLst>
          </p:cNvPr>
          <p:cNvSpPr>
            <a:spLocks noGrp="1"/>
          </p:cNvSpPr>
          <p:nvPr>
            <p:ph type="body" sz="quarter" idx="14" hasCustomPrompt="1"/>
          </p:nvPr>
        </p:nvSpPr>
        <p:spPr>
          <a:xfrm>
            <a:off x="4991290" y="4562593"/>
            <a:ext cx="832359" cy="479676"/>
          </a:xfrm>
          <a:prstGeom prst="roundRect">
            <a:avLst/>
          </a:prstGeom>
          <a:solidFill>
            <a:schemeClr val="bg1"/>
          </a:solidFill>
        </p:spPr>
        <p:txBody>
          <a:bodyPr wrap="none" lIns="180000" tIns="108000" rIns="180000" bIns="108000">
            <a:spAutoFit/>
          </a:bodyPr>
          <a:lstStyle>
            <a:lvl1pPr marL="0" indent="0" algn="l">
              <a:lnSpc>
                <a:spcPct val="100000"/>
              </a:lnSpc>
              <a:spcAft>
                <a:spcPts val="0"/>
              </a:spcAft>
              <a:buFont typeface="+mj-lt"/>
              <a:buNone/>
              <a:defRPr sz="1400" b="0">
                <a:latin typeface="+mj-lt"/>
              </a:defRPr>
            </a:lvl1pPr>
            <a:lvl2pPr marL="0" indent="0" algn="ctr">
              <a:lnSpc>
                <a:spcPct val="100000"/>
              </a:lnSpc>
              <a:spcAft>
                <a:spcPts val="0"/>
              </a:spcAft>
              <a:buFont typeface="+mj-lt"/>
              <a:buNone/>
              <a:defRPr sz="1400" b="0">
                <a:latin typeface="+mj-lt"/>
              </a:defRPr>
            </a:lvl2pPr>
            <a:lvl3pPr marL="0" indent="0" algn="ctr">
              <a:lnSpc>
                <a:spcPct val="100000"/>
              </a:lnSpc>
              <a:spcAft>
                <a:spcPts val="0"/>
              </a:spcAft>
              <a:buFont typeface="+mj-lt"/>
              <a:buNone/>
              <a:defRPr sz="1400" b="0">
                <a:latin typeface="+mj-lt"/>
              </a:defRPr>
            </a:lvl3pPr>
            <a:lvl4pPr marL="0" indent="0" algn="ctr">
              <a:lnSpc>
                <a:spcPct val="100000"/>
              </a:lnSpc>
              <a:spcAft>
                <a:spcPts val="0"/>
              </a:spcAft>
              <a:buFont typeface="+mj-lt"/>
              <a:buNone/>
              <a:defRPr sz="1400" b="0">
                <a:latin typeface="+mj-lt"/>
              </a:defRPr>
            </a:lvl4pPr>
            <a:lvl5pPr marL="0" indent="0" algn="ctr">
              <a:lnSpc>
                <a:spcPct val="100000"/>
              </a:lnSpc>
              <a:spcAft>
                <a:spcPts val="0"/>
              </a:spcAft>
              <a:buFont typeface="+mj-lt"/>
              <a:buNone/>
              <a:defRPr sz="1400" b="0">
                <a:latin typeface="+mj-lt"/>
              </a:defRPr>
            </a:lvl5pPr>
            <a:lvl6pPr marL="0" indent="0" algn="ctr">
              <a:lnSpc>
                <a:spcPct val="100000"/>
              </a:lnSpc>
              <a:spcAft>
                <a:spcPts val="0"/>
              </a:spcAft>
              <a:buFont typeface="+mj-lt"/>
              <a:buNone/>
              <a:defRPr sz="1400" b="0">
                <a:latin typeface="+mj-lt"/>
              </a:defRPr>
            </a:lvl6pPr>
            <a:lvl7pPr marL="0" indent="0" algn="ctr">
              <a:lnSpc>
                <a:spcPct val="100000"/>
              </a:lnSpc>
              <a:spcAft>
                <a:spcPts val="0"/>
              </a:spcAft>
              <a:buFont typeface="+mj-lt"/>
              <a:buNone/>
              <a:defRPr sz="1400" b="0">
                <a:latin typeface="+mj-lt"/>
              </a:defRPr>
            </a:lvl7pPr>
            <a:lvl8pPr marL="0" indent="0" algn="ctr">
              <a:lnSpc>
                <a:spcPct val="100000"/>
              </a:lnSpc>
              <a:spcAft>
                <a:spcPts val="0"/>
              </a:spcAft>
              <a:buFont typeface="+mj-lt"/>
              <a:buNone/>
              <a:defRPr sz="1400" b="0">
                <a:latin typeface="+mj-lt"/>
              </a:defRPr>
            </a:lvl8pPr>
            <a:lvl9pPr marL="0" indent="0" algn="ctr">
              <a:lnSpc>
                <a:spcPct val="100000"/>
              </a:lnSpc>
              <a:spcAft>
                <a:spcPts val="0"/>
              </a:spcAft>
              <a:buFont typeface="+mj-lt"/>
              <a:buNone/>
              <a:defRPr sz="1400" b="0">
                <a:latin typeface="+mj-lt"/>
              </a:defRPr>
            </a:lvl9pPr>
          </a:lstStyle>
          <a:p>
            <a:pPr lvl="0"/>
            <a:r>
              <a:rPr lang="fr-FR" noProof="0"/>
              <a:t>Date</a:t>
            </a:r>
          </a:p>
        </p:txBody>
      </p:sp>
    </p:spTree>
    <p:extLst>
      <p:ext uri="{BB962C8B-B14F-4D97-AF65-F5344CB8AC3E}">
        <p14:creationId xmlns:p14="http://schemas.microsoft.com/office/powerpoint/2010/main" val="130366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avec photo personnalisé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076A52-F536-2EA0-084D-99BE96A9BF0D}"/>
              </a:ext>
              <a:ext uri="{C183D7F6-B498-43B3-948B-1728B52AA6E4}">
                <adec:decorative xmlns:adec="http://schemas.microsoft.com/office/drawing/2017/decorative" val="1"/>
              </a:ext>
            </a:extLst>
          </p:cNvPr>
          <p:cNvSpPr>
            <a:spLocks/>
          </p:cNvSpPr>
          <p:nvPr userDrawn="1"/>
        </p:nvSpPr>
        <p:spPr>
          <a:xfrm rot="10800000" flipV="1">
            <a:off x="0" y="0"/>
            <a:ext cx="12192000" cy="6858000"/>
          </a:xfrm>
          <a:prstGeom prst="rect">
            <a:avLst/>
          </a:prstGeom>
          <a:gradFill flip="none" rotWithShape="1">
            <a:gsLst>
              <a:gs pos="67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3" name="Picture Placeholder 2">
            <a:extLst>
              <a:ext uri="{FF2B5EF4-FFF2-40B4-BE49-F238E27FC236}">
                <a16:creationId xmlns:a16="http://schemas.microsoft.com/office/drawing/2014/main" id="{33D2A9DA-403C-DF37-0632-836D70F989E3}"/>
              </a:ext>
              <a:ext uri="{C183D7F6-B498-43B3-948B-1728B52AA6E4}">
                <adec:decorative xmlns:adec="http://schemas.microsoft.com/office/drawing/2017/decorative" val="1"/>
              </a:ext>
            </a:extLst>
          </p:cNvPr>
          <p:cNvSpPr>
            <a:spLocks noGrp="1"/>
          </p:cNvSpPr>
          <p:nvPr>
            <p:ph type="pic" sz="quarter" idx="13"/>
          </p:nvPr>
        </p:nvSpPr>
        <p:spPr>
          <a:xfrm>
            <a:off x="228598" y="228600"/>
            <a:ext cx="11729945" cy="6629400"/>
          </a:xfrm>
          <a:prstGeom prst="round2SameRect">
            <a:avLst>
              <a:gd name="adj1" fmla="val 1998"/>
              <a:gd name="adj2" fmla="val 0"/>
            </a:avLst>
          </a:prstGeom>
          <a:solidFill>
            <a:schemeClr val="accent1"/>
          </a:solidFill>
        </p:spPr>
        <p:txBody>
          <a:bodyPr wrap="square" anchor="ctr" anchorCtr="0">
            <a:noAutofit/>
          </a:bodyPr>
          <a:lstStyle>
            <a:lvl1pPr algn="ctr">
              <a:defRPr/>
            </a:lvl1pPr>
          </a:lstStyle>
          <a:p>
            <a:endParaRPr lang="en-US"/>
          </a:p>
        </p:txBody>
      </p:sp>
      <p:sp>
        <p:nvSpPr>
          <p:cNvPr id="17" name="Text Placeholder 16">
            <a:extLst>
              <a:ext uri="{FF2B5EF4-FFF2-40B4-BE49-F238E27FC236}">
                <a16:creationId xmlns:a16="http://schemas.microsoft.com/office/drawing/2014/main" id="{70CEBD72-FBA9-0584-E593-D0FE0CCBE27D}"/>
              </a:ext>
              <a:ext uri="{C183D7F6-B498-43B3-948B-1728B52AA6E4}">
                <adec:decorative xmlns:adec="http://schemas.microsoft.com/office/drawing/2017/decorative" val="1"/>
              </a:ext>
            </a:extLst>
          </p:cNvPr>
          <p:cNvSpPr>
            <a:spLocks noGrp="1"/>
          </p:cNvSpPr>
          <p:nvPr>
            <p:ph type="body" sz="quarter" idx="15"/>
          </p:nvPr>
        </p:nvSpPr>
        <p:spPr>
          <a:xfrm>
            <a:off x="690673" y="791031"/>
            <a:ext cx="2208078" cy="663713"/>
          </a:xfrm>
          <a:custGeom>
            <a:avLst/>
            <a:gdLst>
              <a:gd name="connsiteX0" fmla="*/ 1423583 w 2208078"/>
              <a:gd name="connsiteY0" fmla="*/ 548795 h 663713"/>
              <a:gd name="connsiteX1" fmla="*/ 1415375 w 2208078"/>
              <a:gd name="connsiteY1" fmla="*/ 571075 h 663713"/>
              <a:gd name="connsiteX2" fmla="*/ 1474007 w 2208078"/>
              <a:gd name="connsiteY2" fmla="*/ 613290 h 663713"/>
              <a:gd name="connsiteX3" fmla="*/ 1544365 w 2208078"/>
              <a:gd name="connsiteY3" fmla="*/ 572247 h 663713"/>
              <a:gd name="connsiteX4" fmla="*/ 1505668 w 2208078"/>
              <a:gd name="connsiteY4" fmla="*/ 549967 h 663713"/>
              <a:gd name="connsiteX5" fmla="*/ 1423583 w 2208078"/>
              <a:gd name="connsiteY5" fmla="*/ 549967 h 663713"/>
              <a:gd name="connsiteX6" fmla="*/ 979153 w 2208078"/>
              <a:gd name="connsiteY6" fmla="*/ 456156 h 663713"/>
              <a:gd name="connsiteX7" fmla="*/ 911140 w 2208078"/>
              <a:gd name="connsiteY7" fmla="*/ 497198 h 663713"/>
              <a:gd name="connsiteX8" fmla="*/ 938110 w 2208078"/>
              <a:gd name="connsiteY8" fmla="*/ 526514 h 663713"/>
              <a:gd name="connsiteX9" fmla="*/ 979153 w 2208078"/>
              <a:gd name="connsiteY9" fmla="*/ 480781 h 663713"/>
              <a:gd name="connsiteX10" fmla="*/ 569902 w 2208078"/>
              <a:gd name="connsiteY10" fmla="*/ 371726 h 663713"/>
              <a:gd name="connsiteX11" fmla="*/ 569902 w 2208078"/>
              <a:gd name="connsiteY11" fmla="*/ 416287 h 663713"/>
              <a:gd name="connsiteX12" fmla="*/ 486645 w 2208078"/>
              <a:gd name="connsiteY12" fmla="*/ 514788 h 663713"/>
              <a:gd name="connsiteX13" fmla="*/ 433876 w 2208078"/>
              <a:gd name="connsiteY13" fmla="*/ 449121 h 663713"/>
              <a:gd name="connsiteX14" fmla="*/ 569902 w 2208078"/>
              <a:gd name="connsiteY14" fmla="*/ 371726 h 663713"/>
              <a:gd name="connsiteX15" fmla="*/ 1728469 w 2208078"/>
              <a:gd name="connsiteY15" fmla="*/ 368208 h 663713"/>
              <a:gd name="connsiteX16" fmla="*/ 1687427 w 2208078"/>
              <a:gd name="connsiteY16" fmla="*/ 413941 h 663713"/>
              <a:gd name="connsiteX17" fmla="*/ 1764821 w 2208078"/>
              <a:gd name="connsiteY17" fmla="*/ 413941 h 663713"/>
              <a:gd name="connsiteX18" fmla="*/ 1728469 w 2208078"/>
              <a:gd name="connsiteY18" fmla="*/ 368208 h 663713"/>
              <a:gd name="connsiteX19" fmla="*/ 1472834 w 2208078"/>
              <a:gd name="connsiteY19" fmla="*/ 367036 h 663713"/>
              <a:gd name="connsiteX20" fmla="*/ 1436482 w 2208078"/>
              <a:gd name="connsiteY20" fmla="*/ 419804 h 663713"/>
              <a:gd name="connsiteX21" fmla="*/ 1472834 w 2208078"/>
              <a:gd name="connsiteY21" fmla="*/ 470228 h 663713"/>
              <a:gd name="connsiteX22" fmla="*/ 1508013 w 2208078"/>
              <a:gd name="connsiteY22" fmla="*/ 419804 h 663713"/>
              <a:gd name="connsiteX23" fmla="*/ 1472834 w 2208078"/>
              <a:gd name="connsiteY23" fmla="*/ 367036 h 663713"/>
              <a:gd name="connsiteX24" fmla="*/ 2143583 w 2208078"/>
              <a:gd name="connsiteY24" fmla="*/ 355309 h 663713"/>
              <a:gd name="connsiteX25" fmla="*/ 2192834 w 2208078"/>
              <a:gd name="connsiteY25" fmla="*/ 362345 h 663713"/>
              <a:gd name="connsiteX26" fmla="*/ 2195179 w 2208078"/>
              <a:gd name="connsiteY26" fmla="*/ 410423 h 663713"/>
              <a:gd name="connsiteX27" fmla="*/ 2184625 w 2208078"/>
              <a:gd name="connsiteY27" fmla="*/ 410423 h 663713"/>
              <a:gd name="connsiteX28" fmla="*/ 2184625 w 2208078"/>
              <a:gd name="connsiteY28" fmla="*/ 409250 h 663713"/>
              <a:gd name="connsiteX29" fmla="*/ 2142410 w 2208078"/>
              <a:gd name="connsiteY29" fmla="*/ 368208 h 663713"/>
              <a:gd name="connsiteX30" fmla="*/ 2110749 w 2208078"/>
              <a:gd name="connsiteY30" fmla="*/ 394006 h 663713"/>
              <a:gd name="connsiteX31" fmla="*/ 2185798 w 2208078"/>
              <a:gd name="connsiteY31" fmla="*/ 450293 h 663713"/>
              <a:gd name="connsiteX32" fmla="*/ 2208078 w 2208078"/>
              <a:gd name="connsiteY32" fmla="*/ 493680 h 663713"/>
              <a:gd name="connsiteX33" fmla="*/ 2130684 w 2208078"/>
              <a:gd name="connsiteY33" fmla="*/ 548794 h 663713"/>
              <a:gd name="connsiteX34" fmla="*/ 2070879 w 2208078"/>
              <a:gd name="connsiteY34" fmla="*/ 541759 h 663713"/>
              <a:gd name="connsiteX35" fmla="*/ 2068534 w 2208078"/>
              <a:gd name="connsiteY35" fmla="*/ 487817 h 663713"/>
              <a:gd name="connsiteX36" fmla="*/ 2081433 w 2208078"/>
              <a:gd name="connsiteY36" fmla="*/ 487817 h 663713"/>
              <a:gd name="connsiteX37" fmla="*/ 2129511 w 2208078"/>
              <a:gd name="connsiteY37" fmla="*/ 535895 h 663713"/>
              <a:gd name="connsiteX38" fmla="*/ 2168208 w 2208078"/>
              <a:gd name="connsiteY38" fmla="*/ 505407 h 663713"/>
              <a:gd name="connsiteX39" fmla="*/ 2100195 w 2208078"/>
              <a:gd name="connsiteY39" fmla="*/ 454983 h 663713"/>
              <a:gd name="connsiteX40" fmla="*/ 2069707 w 2208078"/>
              <a:gd name="connsiteY40" fmla="*/ 408078 h 663713"/>
              <a:gd name="connsiteX41" fmla="*/ 2143583 w 2208078"/>
              <a:gd name="connsiteY41" fmla="*/ 355309 h 663713"/>
              <a:gd name="connsiteX42" fmla="*/ 1730815 w 2208078"/>
              <a:gd name="connsiteY42" fmla="*/ 355309 h 663713"/>
              <a:gd name="connsiteX43" fmla="*/ 1809381 w 2208078"/>
              <a:gd name="connsiteY43" fmla="*/ 431531 h 663713"/>
              <a:gd name="connsiteX44" fmla="*/ 1688600 w 2208078"/>
              <a:gd name="connsiteY44" fmla="*/ 431531 h 663713"/>
              <a:gd name="connsiteX45" fmla="*/ 1765994 w 2208078"/>
              <a:gd name="connsiteY45" fmla="*/ 531205 h 663713"/>
              <a:gd name="connsiteX46" fmla="*/ 1804691 w 2208078"/>
              <a:gd name="connsiteY46" fmla="*/ 524169 h 663713"/>
              <a:gd name="connsiteX47" fmla="*/ 1804691 w 2208078"/>
              <a:gd name="connsiteY47" fmla="*/ 538241 h 663713"/>
              <a:gd name="connsiteX48" fmla="*/ 1746059 w 2208078"/>
              <a:gd name="connsiteY48" fmla="*/ 548794 h 663713"/>
              <a:gd name="connsiteX49" fmla="*/ 1641694 w 2208078"/>
              <a:gd name="connsiteY49" fmla="*/ 445602 h 663713"/>
              <a:gd name="connsiteX50" fmla="*/ 1730815 w 2208078"/>
              <a:gd name="connsiteY50" fmla="*/ 355309 h 663713"/>
              <a:gd name="connsiteX51" fmla="*/ 1937199 w 2208078"/>
              <a:gd name="connsiteY51" fmla="*/ 354136 h 663713"/>
              <a:gd name="connsiteX52" fmla="*/ 1937199 w 2208078"/>
              <a:gd name="connsiteY52" fmla="*/ 401042 h 663713"/>
              <a:gd name="connsiteX53" fmla="*/ 1938372 w 2208078"/>
              <a:gd name="connsiteY53" fmla="*/ 401042 h 663713"/>
              <a:gd name="connsiteX54" fmla="*/ 1997003 w 2208078"/>
              <a:gd name="connsiteY54" fmla="*/ 354136 h 663713"/>
              <a:gd name="connsiteX55" fmla="*/ 2020456 w 2208078"/>
              <a:gd name="connsiteY55" fmla="*/ 375243 h 663713"/>
              <a:gd name="connsiteX56" fmla="*/ 1997003 w 2208078"/>
              <a:gd name="connsiteY56" fmla="*/ 397524 h 663713"/>
              <a:gd name="connsiteX57" fmla="*/ 1970033 w 2208078"/>
              <a:gd name="connsiteY57" fmla="*/ 388142 h 663713"/>
              <a:gd name="connsiteX58" fmla="*/ 1937199 w 2208078"/>
              <a:gd name="connsiteY58" fmla="*/ 454983 h 663713"/>
              <a:gd name="connsiteX59" fmla="*/ 1937199 w 2208078"/>
              <a:gd name="connsiteY59" fmla="*/ 500716 h 663713"/>
              <a:gd name="connsiteX60" fmla="*/ 1968860 w 2208078"/>
              <a:gd name="connsiteY60" fmla="*/ 535895 h 663713"/>
              <a:gd name="connsiteX61" fmla="*/ 1968860 w 2208078"/>
              <a:gd name="connsiteY61" fmla="*/ 545276 h 663713"/>
              <a:gd name="connsiteX62" fmla="*/ 1862150 w 2208078"/>
              <a:gd name="connsiteY62" fmla="*/ 545276 h 663713"/>
              <a:gd name="connsiteX63" fmla="*/ 1862150 w 2208078"/>
              <a:gd name="connsiteY63" fmla="*/ 535895 h 663713"/>
              <a:gd name="connsiteX64" fmla="*/ 1893811 w 2208078"/>
              <a:gd name="connsiteY64" fmla="*/ 500716 h 663713"/>
              <a:gd name="connsiteX65" fmla="*/ 1893811 w 2208078"/>
              <a:gd name="connsiteY65" fmla="*/ 405732 h 663713"/>
              <a:gd name="connsiteX66" fmla="*/ 1862150 w 2208078"/>
              <a:gd name="connsiteY66" fmla="*/ 372898 h 663713"/>
              <a:gd name="connsiteX67" fmla="*/ 1862150 w 2208078"/>
              <a:gd name="connsiteY67" fmla="*/ 363517 h 663713"/>
              <a:gd name="connsiteX68" fmla="*/ 1177329 w 2208078"/>
              <a:gd name="connsiteY68" fmla="*/ 354136 h 663713"/>
              <a:gd name="connsiteX69" fmla="*/ 1177329 w 2208078"/>
              <a:gd name="connsiteY69" fmla="*/ 402214 h 663713"/>
              <a:gd name="connsiteX70" fmla="*/ 1178502 w 2208078"/>
              <a:gd name="connsiteY70" fmla="*/ 402214 h 663713"/>
              <a:gd name="connsiteX71" fmla="*/ 1248860 w 2208078"/>
              <a:gd name="connsiteY71" fmla="*/ 354136 h 663713"/>
              <a:gd name="connsiteX72" fmla="*/ 1300456 w 2208078"/>
              <a:gd name="connsiteY72" fmla="*/ 408077 h 663713"/>
              <a:gd name="connsiteX73" fmla="*/ 1300456 w 2208078"/>
              <a:gd name="connsiteY73" fmla="*/ 500716 h 663713"/>
              <a:gd name="connsiteX74" fmla="*/ 1332117 w 2208078"/>
              <a:gd name="connsiteY74" fmla="*/ 535895 h 663713"/>
              <a:gd name="connsiteX75" fmla="*/ 1332117 w 2208078"/>
              <a:gd name="connsiteY75" fmla="*/ 545276 h 663713"/>
              <a:gd name="connsiteX76" fmla="*/ 1225407 w 2208078"/>
              <a:gd name="connsiteY76" fmla="*/ 545276 h 663713"/>
              <a:gd name="connsiteX77" fmla="*/ 1225407 w 2208078"/>
              <a:gd name="connsiteY77" fmla="*/ 535895 h 663713"/>
              <a:gd name="connsiteX78" fmla="*/ 1257068 w 2208078"/>
              <a:gd name="connsiteY78" fmla="*/ 500716 h 663713"/>
              <a:gd name="connsiteX79" fmla="*/ 1257068 w 2208078"/>
              <a:gd name="connsiteY79" fmla="*/ 440911 h 663713"/>
              <a:gd name="connsiteX80" fmla="*/ 1230098 w 2208078"/>
              <a:gd name="connsiteY80" fmla="*/ 378761 h 663713"/>
              <a:gd name="connsiteX81" fmla="*/ 1178502 w 2208078"/>
              <a:gd name="connsiteY81" fmla="*/ 445602 h 663713"/>
              <a:gd name="connsiteX82" fmla="*/ 1178502 w 2208078"/>
              <a:gd name="connsiteY82" fmla="*/ 499543 h 663713"/>
              <a:gd name="connsiteX83" fmla="*/ 1210163 w 2208078"/>
              <a:gd name="connsiteY83" fmla="*/ 534722 h 663713"/>
              <a:gd name="connsiteX84" fmla="*/ 1210163 w 2208078"/>
              <a:gd name="connsiteY84" fmla="*/ 544103 h 663713"/>
              <a:gd name="connsiteX85" fmla="*/ 1102280 w 2208078"/>
              <a:gd name="connsiteY85" fmla="*/ 544103 h 663713"/>
              <a:gd name="connsiteX86" fmla="*/ 1102280 w 2208078"/>
              <a:gd name="connsiteY86" fmla="*/ 535895 h 663713"/>
              <a:gd name="connsiteX87" fmla="*/ 1133941 w 2208078"/>
              <a:gd name="connsiteY87" fmla="*/ 500716 h 663713"/>
              <a:gd name="connsiteX88" fmla="*/ 1133941 w 2208078"/>
              <a:gd name="connsiteY88" fmla="*/ 405732 h 663713"/>
              <a:gd name="connsiteX89" fmla="*/ 1102280 w 2208078"/>
              <a:gd name="connsiteY89" fmla="*/ 372898 h 663713"/>
              <a:gd name="connsiteX90" fmla="*/ 1102280 w 2208078"/>
              <a:gd name="connsiteY90" fmla="*/ 363517 h 663713"/>
              <a:gd name="connsiteX91" fmla="*/ 951009 w 2208078"/>
              <a:gd name="connsiteY91" fmla="*/ 354136 h 663713"/>
              <a:gd name="connsiteX92" fmla="*/ 1021368 w 2208078"/>
              <a:gd name="connsiteY92" fmla="*/ 420976 h 663713"/>
              <a:gd name="connsiteX93" fmla="*/ 1021368 w 2208078"/>
              <a:gd name="connsiteY93" fmla="*/ 501888 h 663713"/>
              <a:gd name="connsiteX94" fmla="*/ 1040130 w 2208078"/>
              <a:gd name="connsiteY94" fmla="*/ 535895 h 663713"/>
              <a:gd name="connsiteX95" fmla="*/ 1056547 w 2208078"/>
              <a:gd name="connsiteY95" fmla="*/ 532377 h 663713"/>
              <a:gd name="connsiteX96" fmla="*/ 1056547 w 2208078"/>
              <a:gd name="connsiteY96" fmla="*/ 541758 h 663713"/>
              <a:gd name="connsiteX97" fmla="*/ 1057719 w 2208078"/>
              <a:gd name="connsiteY97" fmla="*/ 541758 h 663713"/>
              <a:gd name="connsiteX98" fmla="*/ 1013159 w 2208078"/>
              <a:gd name="connsiteY98" fmla="*/ 548794 h 663713"/>
              <a:gd name="connsiteX99" fmla="*/ 979153 w 2208078"/>
              <a:gd name="connsiteY99" fmla="*/ 521823 h 663713"/>
              <a:gd name="connsiteX100" fmla="*/ 920521 w 2208078"/>
              <a:gd name="connsiteY100" fmla="*/ 548794 h 663713"/>
              <a:gd name="connsiteX101" fmla="*/ 864234 w 2208078"/>
              <a:gd name="connsiteY101" fmla="*/ 503061 h 663713"/>
              <a:gd name="connsiteX102" fmla="*/ 977980 w 2208078"/>
              <a:gd name="connsiteY102" fmla="*/ 442084 h 663713"/>
              <a:gd name="connsiteX103" fmla="*/ 977980 w 2208078"/>
              <a:gd name="connsiteY103" fmla="*/ 422149 h 663713"/>
              <a:gd name="connsiteX104" fmla="*/ 948664 w 2208078"/>
              <a:gd name="connsiteY104" fmla="*/ 369380 h 663713"/>
              <a:gd name="connsiteX105" fmla="*/ 897068 w 2208078"/>
              <a:gd name="connsiteY105" fmla="*/ 417458 h 663713"/>
              <a:gd name="connsiteX106" fmla="*/ 872443 w 2208078"/>
              <a:gd name="connsiteY106" fmla="*/ 396351 h 663713"/>
              <a:gd name="connsiteX107" fmla="*/ 951009 w 2208078"/>
              <a:gd name="connsiteY107" fmla="*/ 354136 h 663713"/>
              <a:gd name="connsiteX108" fmla="*/ 1567818 w 2208078"/>
              <a:gd name="connsiteY108" fmla="*/ 320130 h 663713"/>
              <a:gd name="connsiteX109" fmla="*/ 1591270 w 2208078"/>
              <a:gd name="connsiteY109" fmla="*/ 342410 h 663713"/>
              <a:gd name="connsiteX110" fmla="*/ 1567818 w 2208078"/>
              <a:gd name="connsiteY110" fmla="*/ 364690 h 663713"/>
              <a:gd name="connsiteX111" fmla="*/ 1553746 w 2208078"/>
              <a:gd name="connsiteY111" fmla="*/ 360000 h 663713"/>
              <a:gd name="connsiteX112" fmla="*/ 1545538 w 2208078"/>
              <a:gd name="connsiteY112" fmla="*/ 356482 h 663713"/>
              <a:gd name="connsiteX113" fmla="*/ 1530293 w 2208078"/>
              <a:gd name="connsiteY113" fmla="*/ 371726 h 663713"/>
              <a:gd name="connsiteX114" fmla="*/ 1553746 w 2208078"/>
              <a:gd name="connsiteY114" fmla="*/ 419804 h 663713"/>
              <a:gd name="connsiteX115" fmla="*/ 1475179 w 2208078"/>
              <a:gd name="connsiteY115" fmla="*/ 484299 h 663713"/>
              <a:gd name="connsiteX116" fmla="*/ 1438827 w 2208078"/>
              <a:gd name="connsiteY116" fmla="*/ 478436 h 663713"/>
              <a:gd name="connsiteX117" fmla="*/ 1430619 w 2208078"/>
              <a:gd name="connsiteY117" fmla="*/ 497198 h 663713"/>
              <a:gd name="connsiteX118" fmla="*/ 1452899 w 2208078"/>
              <a:gd name="connsiteY118" fmla="*/ 512443 h 663713"/>
              <a:gd name="connsiteX119" fmla="*/ 1517394 w 2208078"/>
              <a:gd name="connsiteY119" fmla="*/ 512443 h 663713"/>
              <a:gd name="connsiteX120" fmla="*/ 1517394 w 2208078"/>
              <a:gd name="connsiteY120" fmla="*/ 511270 h 663713"/>
              <a:gd name="connsiteX121" fmla="*/ 1581889 w 2208078"/>
              <a:gd name="connsiteY121" fmla="*/ 559348 h 663713"/>
              <a:gd name="connsiteX122" fmla="*/ 1472834 w 2208078"/>
              <a:gd name="connsiteY122" fmla="*/ 629707 h 663713"/>
              <a:gd name="connsiteX123" fmla="*/ 1384886 w 2208078"/>
              <a:gd name="connsiteY123" fmla="*/ 581628 h 663713"/>
              <a:gd name="connsiteX124" fmla="*/ 1411857 w 2208078"/>
              <a:gd name="connsiteY124" fmla="*/ 542931 h 663713"/>
              <a:gd name="connsiteX125" fmla="*/ 1397785 w 2208078"/>
              <a:gd name="connsiteY125" fmla="*/ 519479 h 663713"/>
              <a:gd name="connsiteX126" fmla="*/ 1423583 w 2208078"/>
              <a:gd name="connsiteY126" fmla="*/ 472573 h 663713"/>
              <a:gd name="connsiteX127" fmla="*/ 1394267 w 2208078"/>
              <a:gd name="connsiteY127" fmla="*/ 419804 h 663713"/>
              <a:gd name="connsiteX128" fmla="*/ 1474007 w 2208078"/>
              <a:gd name="connsiteY128" fmla="*/ 352964 h 663713"/>
              <a:gd name="connsiteX129" fmla="*/ 1519740 w 2208078"/>
              <a:gd name="connsiteY129" fmla="*/ 364690 h 663713"/>
              <a:gd name="connsiteX130" fmla="*/ 1567818 w 2208078"/>
              <a:gd name="connsiteY130" fmla="*/ 320130 h 663713"/>
              <a:gd name="connsiteX131" fmla="*/ 2128339 w 2208078"/>
              <a:gd name="connsiteY131" fmla="*/ 200521 h 663713"/>
              <a:gd name="connsiteX132" fmla="*/ 2128339 w 2208078"/>
              <a:gd name="connsiteY132" fmla="*/ 223973 h 663713"/>
              <a:gd name="connsiteX133" fmla="*/ 2188143 w 2208078"/>
              <a:gd name="connsiteY133" fmla="*/ 223973 h 663713"/>
              <a:gd name="connsiteX134" fmla="*/ 2188143 w 2208078"/>
              <a:gd name="connsiteY134" fmla="*/ 200521 h 663713"/>
              <a:gd name="connsiteX135" fmla="*/ 1465798 w 2208078"/>
              <a:gd name="connsiteY135" fmla="*/ 200520 h 663713"/>
              <a:gd name="connsiteX136" fmla="*/ 1465798 w 2208078"/>
              <a:gd name="connsiteY136" fmla="*/ 223973 h 663713"/>
              <a:gd name="connsiteX137" fmla="*/ 1525603 w 2208078"/>
              <a:gd name="connsiteY137" fmla="*/ 223973 h 663713"/>
              <a:gd name="connsiteX138" fmla="*/ 1525603 w 2208078"/>
              <a:gd name="connsiteY138" fmla="*/ 200520 h 663713"/>
              <a:gd name="connsiteX139" fmla="*/ 1887948 w 2208078"/>
              <a:gd name="connsiteY139" fmla="*/ 185277 h 663713"/>
              <a:gd name="connsiteX140" fmla="*/ 1904365 w 2208078"/>
              <a:gd name="connsiteY140" fmla="*/ 185277 h 663713"/>
              <a:gd name="connsiteX141" fmla="*/ 1904365 w 2208078"/>
              <a:gd name="connsiteY141" fmla="*/ 279088 h 663713"/>
              <a:gd name="connsiteX142" fmla="*/ 1887948 w 2208078"/>
              <a:gd name="connsiteY142" fmla="*/ 279088 h 663713"/>
              <a:gd name="connsiteX143" fmla="*/ 1216026 w 2208078"/>
              <a:gd name="connsiteY143" fmla="*/ 185277 h 663713"/>
              <a:gd name="connsiteX144" fmla="*/ 1232443 w 2208078"/>
              <a:gd name="connsiteY144" fmla="*/ 185277 h 663713"/>
              <a:gd name="connsiteX145" fmla="*/ 1232443 w 2208078"/>
              <a:gd name="connsiteY145" fmla="*/ 279088 h 663713"/>
              <a:gd name="connsiteX146" fmla="*/ 1216026 w 2208078"/>
              <a:gd name="connsiteY146" fmla="*/ 279088 h 663713"/>
              <a:gd name="connsiteX147" fmla="*/ 1723779 w 2208078"/>
              <a:gd name="connsiteY147" fmla="*/ 185276 h 663713"/>
              <a:gd name="connsiteX148" fmla="*/ 1802346 w 2208078"/>
              <a:gd name="connsiteY148" fmla="*/ 185276 h 663713"/>
              <a:gd name="connsiteX149" fmla="*/ 1802346 w 2208078"/>
              <a:gd name="connsiteY149" fmla="*/ 200520 h 663713"/>
              <a:gd name="connsiteX150" fmla="*/ 1741369 w 2208078"/>
              <a:gd name="connsiteY150" fmla="*/ 200520 h 663713"/>
              <a:gd name="connsiteX151" fmla="*/ 1741369 w 2208078"/>
              <a:gd name="connsiteY151" fmla="*/ 223973 h 663713"/>
              <a:gd name="connsiteX152" fmla="*/ 1817590 w 2208078"/>
              <a:gd name="connsiteY152" fmla="*/ 223973 h 663713"/>
              <a:gd name="connsiteX153" fmla="*/ 1817590 w 2208078"/>
              <a:gd name="connsiteY153" fmla="*/ 279087 h 663713"/>
              <a:gd name="connsiteX154" fmla="*/ 1723779 w 2208078"/>
              <a:gd name="connsiteY154" fmla="*/ 279087 h 663713"/>
              <a:gd name="connsiteX155" fmla="*/ 1723779 w 2208078"/>
              <a:gd name="connsiteY155" fmla="*/ 262670 h 663713"/>
              <a:gd name="connsiteX156" fmla="*/ 1801173 w 2208078"/>
              <a:gd name="connsiteY156" fmla="*/ 262670 h 663713"/>
              <a:gd name="connsiteX157" fmla="*/ 1801173 w 2208078"/>
              <a:gd name="connsiteY157" fmla="*/ 240390 h 663713"/>
              <a:gd name="connsiteX158" fmla="*/ 1762476 w 2208078"/>
              <a:gd name="connsiteY158" fmla="*/ 240390 h 663713"/>
              <a:gd name="connsiteX159" fmla="*/ 1723779 w 2208078"/>
              <a:gd name="connsiteY159" fmla="*/ 240390 h 663713"/>
              <a:gd name="connsiteX160" fmla="*/ 1605342 w 2208078"/>
              <a:gd name="connsiteY160" fmla="*/ 185276 h 663713"/>
              <a:gd name="connsiteX161" fmla="*/ 1663974 w 2208078"/>
              <a:gd name="connsiteY161" fmla="*/ 185276 h 663713"/>
              <a:gd name="connsiteX162" fmla="*/ 1663974 w 2208078"/>
              <a:gd name="connsiteY162" fmla="*/ 200520 h 663713"/>
              <a:gd name="connsiteX163" fmla="*/ 1621759 w 2208078"/>
              <a:gd name="connsiteY163" fmla="*/ 200520 h 663713"/>
              <a:gd name="connsiteX164" fmla="*/ 1621759 w 2208078"/>
              <a:gd name="connsiteY164" fmla="*/ 279087 h 663713"/>
              <a:gd name="connsiteX165" fmla="*/ 1605342 w 2208078"/>
              <a:gd name="connsiteY165" fmla="*/ 279087 h 663713"/>
              <a:gd name="connsiteX166" fmla="*/ 1449381 w 2208078"/>
              <a:gd name="connsiteY166" fmla="*/ 185276 h 663713"/>
              <a:gd name="connsiteX167" fmla="*/ 1543192 w 2208078"/>
              <a:gd name="connsiteY167" fmla="*/ 185276 h 663713"/>
              <a:gd name="connsiteX168" fmla="*/ 1543192 w 2208078"/>
              <a:gd name="connsiteY168" fmla="*/ 240390 h 663713"/>
              <a:gd name="connsiteX169" fmla="*/ 1465798 w 2208078"/>
              <a:gd name="connsiteY169" fmla="*/ 240390 h 663713"/>
              <a:gd name="connsiteX170" fmla="*/ 1465798 w 2208078"/>
              <a:gd name="connsiteY170" fmla="*/ 263843 h 663713"/>
              <a:gd name="connsiteX171" fmla="*/ 1525603 w 2208078"/>
              <a:gd name="connsiteY171" fmla="*/ 263843 h 663713"/>
              <a:gd name="connsiteX172" fmla="*/ 1525603 w 2208078"/>
              <a:gd name="connsiteY172" fmla="*/ 280260 h 663713"/>
              <a:gd name="connsiteX173" fmla="*/ 1449381 w 2208078"/>
              <a:gd name="connsiteY173" fmla="*/ 280260 h 663713"/>
              <a:gd name="connsiteX174" fmla="*/ 1449381 w 2208078"/>
              <a:gd name="connsiteY174" fmla="*/ 279087 h 663713"/>
              <a:gd name="connsiteX175" fmla="*/ 1294593 w 2208078"/>
              <a:gd name="connsiteY175" fmla="*/ 185276 h 663713"/>
              <a:gd name="connsiteX176" fmla="*/ 1311010 w 2208078"/>
              <a:gd name="connsiteY176" fmla="*/ 185276 h 663713"/>
              <a:gd name="connsiteX177" fmla="*/ 1334463 w 2208078"/>
              <a:gd name="connsiteY177" fmla="*/ 262670 h 663713"/>
              <a:gd name="connsiteX178" fmla="*/ 1349707 w 2208078"/>
              <a:gd name="connsiteY178" fmla="*/ 262670 h 663713"/>
              <a:gd name="connsiteX179" fmla="*/ 1371987 w 2208078"/>
              <a:gd name="connsiteY179" fmla="*/ 185276 h 663713"/>
              <a:gd name="connsiteX180" fmla="*/ 1388404 w 2208078"/>
              <a:gd name="connsiteY180" fmla="*/ 185276 h 663713"/>
              <a:gd name="connsiteX181" fmla="*/ 1362606 w 2208078"/>
              <a:gd name="connsiteY181" fmla="*/ 279087 h 663713"/>
              <a:gd name="connsiteX182" fmla="*/ 1319218 w 2208078"/>
              <a:gd name="connsiteY182" fmla="*/ 279087 h 663713"/>
              <a:gd name="connsiteX183" fmla="*/ 1051856 w 2208078"/>
              <a:gd name="connsiteY183" fmla="*/ 185276 h 663713"/>
              <a:gd name="connsiteX184" fmla="*/ 1145667 w 2208078"/>
              <a:gd name="connsiteY184" fmla="*/ 185276 h 663713"/>
              <a:gd name="connsiteX185" fmla="*/ 1145667 w 2208078"/>
              <a:gd name="connsiteY185" fmla="*/ 279087 h 663713"/>
              <a:gd name="connsiteX186" fmla="*/ 1129250 w 2208078"/>
              <a:gd name="connsiteY186" fmla="*/ 279087 h 663713"/>
              <a:gd name="connsiteX187" fmla="*/ 1129250 w 2208078"/>
              <a:gd name="connsiteY187" fmla="*/ 200520 h 663713"/>
              <a:gd name="connsiteX188" fmla="*/ 1068273 w 2208078"/>
              <a:gd name="connsiteY188" fmla="*/ 200520 h 663713"/>
              <a:gd name="connsiteX189" fmla="*/ 1068273 w 2208078"/>
              <a:gd name="connsiteY189" fmla="*/ 279087 h 663713"/>
              <a:gd name="connsiteX190" fmla="*/ 1051856 w 2208078"/>
              <a:gd name="connsiteY190" fmla="*/ 279087 h 663713"/>
              <a:gd name="connsiteX191" fmla="*/ 887687 w 2208078"/>
              <a:gd name="connsiteY191" fmla="*/ 185276 h 663713"/>
              <a:gd name="connsiteX192" fmla="*/ 904104 w 2208078"/>
              <a:gd name="connsiteY192" fmla="*/ 185276 h 663713"/>
              <a:gd name="connsiteX193" fmla="*/ 904104 w 2208078"/>
              <a:gd name="connsiteY193" fmla="*/ 263843 h 663713"/>
              <a:gd name="connsiteX194" fmla="*/ 965081 w 2208078"/>
              <a:gd name="connsiteY194" fmla="*/ 263843 h 663713"/>
              <a:gd name="connsiteX195" fmla="*/ 965081 w 2208078"/>
              <a:gd name="connsiteY195" fmla="*/ 185276 h 663713"/>
              <a:gd name="connsiteX196" fmla="*/ 981498 w 2208078"/>
              <a:gd name="connsiteY196" fmla="*/ 185276 h 663713"/>
              <a:gd name="connsiteX197" fmla="*/ 981498 w 2208078"/>
              <a:gd name="connsiteY197" fmla="*/ 279087 h 663713"/>
              <a:gd name="connsiteX198" fmla="*/ 887687 w 2208078"/>
              <a:gd name="connsiteY198" fmla="*/ 279087 h 663713"/>
              <a:gd name="connsiteX199" fmla="*/ 1978241 w 2208078"/>
              <a:gd name="connsiteY199" fmla="*/ 158306 h 663713"/>
              <a:gd name="connsiteX200" fmla="*/ 1994658 w 2208078"/>
              <a:gd name="connsiteY200" fmla="*/ 158306 h 663713"/>
              <a:gd name="connsiteX201" fmla="*/ 1994658 w 2208078"/>
              <a:gd name="connsiteY201" fmla="*/ 185277 h 663713"/>
              <a:gd name="connsiteX202" fmla="*/ 2026319 w 2208078"/>
              <a:gd name="connsiteY202" fmla="*/ 185277 h 663713"/>
              <a:gd name="connsiteX203" fmla="*/ 2026319 w 2208078"/>
              <a:gd name="connsiteY203" fmla="*/ 200521 h 663713"/>
              <a:gd name="connsiteX204" fmla="*/ 1994658 w 2208078"/>
              <a:gd name="connsiteY204" fmla="*/ 200521 h 663713"/>
              <a:gd name="connsiteX205" fmla="*/ 1994658 w 2208078"/>
              <a:gd name="connsiteY205" fmla="*/ 262671 h 663713"/>
              <a:gd name="connsiteX206" fmla="*/ 2039218 w 2208078"/>
              <a:gd name="connsiteY206" fmla="*/ 262671 h 663713"/>
              <a:gd name="connsiteX207" fmla="*/ 2039218 w 2208078"/>
              <a:gd name="connsiteY207" fmla="*/ 279088 h 663713"/>
              <a:gd name="connsiteX208" fmla="*/ 1978241 w 2208078"/>
              <a:gd name="connsiteY208" fmla="*/ 279088 h 663713"/>
              <a:gd name="connsiteX209" fmla="*/ 1978241 w 2208078"/>
              <a:gd name="connsiteY209" fmla="*/ 218111 h 663713"/>
              <a:gd name="connsiteX210" fmla="*/ 1887948 w 2208078"/>
              <a:gd name="connsiteY210" fmla="*/ 158306 h 663713"/>
              <a:gd name="connsiteX211" fmla="*/ 1904365 w 2208078"/>
              <a:gd name="connsiteY211" fmla="*/ 158306 h 663713"/>
              <a:gd name="connsiteX212" fmla="*/ 1904365 w 2208078"/>
              <a:gd name="connsiteY212" fmla="*/ 171205 h 663713"/>
              <a:gd name="connsiteX213" fmla="*/ 1887948 w 2208078"/>
              <a:gd name="connsiteY213" fmla="*/ 171205 h 663713"/>
              <a:gd name="connsiteX214" fmla="*/ 1216026 w 2208078"/>
              <a:gd name="connsiteY214" fmla="*/ 158306 h 663713"/>
              <a:gd name="connsiteX215" fmla="*/ 1232443 w 2208078"/>
              <a:gd name="connsiteY215" fmla="*/ 158306 h 663713"/>
              <a:gd name="connsiteX216" fmla="*/ 1232443 w 2208078"/>
              <a:gd name="connsiteY216" fmla="*/ 171205 h 663713"/>
              <a:gd name="connsiteX217" fmla="*/ 1216026 w 2208078"/>
              <a:gd name="connsiteY217" fmla="*/ 171205 h 663713"/>
              <a:gd name="connsiteX218" fmla="*/ 2165863 w 2208078"/>
              <a:gd name="connsiteY218" fmla="*/ 157133 h 663713"/>
              <a:gd name="connsiteX219" fmla="*/ 2182280 w 2208078"/>
              <a:gd name="connsiteY219" fmla="*/ 157133 h 663713"/>
              <a:gd name="connsiteX220" fmla="*/ 2163518 w 2208078"/>
              <a:gd name="connsiteY220" fmla="*/ 184104 h 663713"/>
              <a:gd name="connsiteX221" fmla="*/ 2204560 w 2208078"/>
              <a:gd name="connsiteY221" fmla="*/ 184104 h 663713"/>
              <a:gd name="connsiteX222" fmla="*/ 2204560 w 2208078"/>
              <a:gd name="connsiteY222" fmla="*/ 238045 h 663713"/>
              <a:gd name="connsiteX223" fmla="*/ 2128339 w 2208078"/>
              <a:gd name="connsiteY223" fmla="*/ 238045 h 663713"/>
              <a:gd name="connsiteX224" fmla="*/ 2128339 w 2208078"/>
              <a:gd name="connsiteY224" fmla="*/ 261498 h 663713"/>
              <a:gd name="connsiteX225" fmla="*/ 2188143 w 2208078"/>
              <a:gd name="connsiteY225" fmla="*/ 261498 h 663713"/>
              <a:gd name="connsiteX226" fmla="*/ 2188143 w 2208078"/>
              <a:gd name="connsiteY226" fmla="*/ 277915 h 663713"/>
              <a:gd name="connsiteX227" fmla="*/ 2110749 w 2208078"/>
              <a:gd name="connsiteY227" fmla="*/ 277915 h 663713"/>
              <a:gd name="connsiteX228" fmla="*/ 2110749 w 2208078"/>
              <a:gd name="connsiteY228" fmla="*/ 184104 h 663713"/>
              <a:gd name="connsiteX229" fmla="*/ 2144755 w 2208078"/>
              <a:gd name="connsiteY229" fmla="*/ 184104 h 663713"/>
              <a:gd name="connsiteX230" fmla="*/ 2165863 w 2208078"/>
              <a:gd name="connsiteY230" fmla="*/ 157133 h 663713"/>
              <a:gd name="connsiteX231" fmla="*/ 311922 w 2208078"/>
              <a:gd name="connsiteY231" fmla="*/ 0 h 663713"/>
              <a:gd name="connsiteX232" fmla="*/ 382280 w 2208078"/>
              <a:gd name="connsiteY232" fmla="*/ 0 h 663713"/>
              <a:gd name="connsiteX233" fmla="*/ 382280 w 2208078"/>
              <a:gd name="connsiteY233" fmla="*/ 83257 h 663713"/>
              <a:gd name="connsiteX234" fmla="*/ 486645 w 2208078"/>
              <a:gd name="connsiteY234" fmla="*/ 66840 h 663713"/>
              <a:gd name="connsiteX235" fmla="*/ 741108 w 2208078"/>
              <a:gd name="connsiteY235" fmla="*/ 333029 h 663713"/>
              <a:gd name="connsiteX236" fmla="*/ 681303 w 2208078"/>
              <a:gd name="connsiteY236" fmla="*/ 525342 h 663713"/>
              <a:gd name="connsiteX237" fmla="*/ 663714 w 2208078"/>
              <a:gd name="connsiteY237" fmla="*/ 526515 h 663713"/>
              <a:gd name="connsiteX238" fmla="*/ 630880 w 2208078"/>
              <a:gd name="connsiteY238" fmla="*/ 491336 h 663713"/>
              <a:gd name="connsiteX239" fmla="*/ 630880 w 2208078"/>
              <a:gd name="connsiteY239" fmla="*/ 304886 h 663713"/>
              <a:gd name="connsiteX240" fmla="*/ 505407 w 2208078"/>
              <a:gd name="connsiteY240" fmla="*/ 185277 h 663713"/>
              <a:gd name="connsiteX241" fmla="*/ 376417 w 2208078"/>
              <a:gd name="connsiteY241" fmla="*/ 259153 h 663713"/>
              <a:gd name="connsiteX242" fmla="*/ 413942 w 2208078"/>
              <a:gd name="connsiteY242" fmla="*/ 293160 h 663713"/>
              <a:gd name="connsiteX243" fmla="*/ 450293 w 2208078"/>
              <a:gd name="connsiteY243" fmla="*/ 254463 h 663713"/>
              <a:gd name="connsiteX244" fmla="*/ 504235 w 2208078"/>
              <a:gd name="connsiteY244" fmla="*/ 211075 h 663713"/>
              <a:gd name="connsiteX245" fmla="*/ 569902 w 2208078"/>
              <a:gd name="connsiteY245" fmla="*/ 318958 h 663713"/>
              <a:gd name="connsiteX246" fmla="*/ 569902 w 2208078"/>
              <a:gd name="connsiteY246" fmla="*/ 347101 h 663713"/>
              <a:gd name="connsiteX247" fmla="*/ 364691 w 2208078"/>
              <a:gd name="connsiteY247" fmla="*/ 460847 h 663713"/>
              <a:gd name="connsiteX248" fmla="*/ 458502 w 2208078"/>
              <a:gd name="connsiteY248" fmla="*/ 545277 h 663713"/>
              <a:gd name="connsiteX249" fmla="*/ 568730 w 2208078"/>
              <a:gd name="connsiteY249" fmla="*/ 490163 h 663713"/>
              <a:gd name="connsiteX250" fmla="*/ 569902 w 2208078"/>
              <a:gd name="connsiteY250" fmla="*/ 490163 h 663713"/>
              <a:gd name="connsiteX251" fmla="*/ 628534 w 2208078"/>
              <a:gd name="connsiteY251" fmla="*/ 545277 h 663713"/>
              <a:gd name="connsiteX252" fmla="*/ 667232 w 2208078"/>
              <a:gd name="connsiteY252" fmla="*/ 542932 h 663713"/>
              <a:gd name="connsiteX253" fmla="*/ 654332 w 2208078"/>
              <a:gd name="connsiteY253" fmla="*/ 557003 h 663713"/>
              <a:gd name="connsiteX254" fmla="*/ 375244 w 2208078"/>
              <a:gd name="connsiteY254" fmla="*/ 663713 h 663713"/>
              <a:gd name="connsiteX255" fmla="*/ 0 w 2208078"/>
              <a:gd name="connsiteY255" fmla="*/ 438567 h 663713"/>
              <a:gd name="connsiteX256" fmla="*/ 97329 w 2208078"/>
              <a:gd name="connsiteY256" fmla="*/ 259153 h 663713"/>
              <a:gd name="connsiteX257" fmla="*/ 97329 w 2208078"/>
              <a:gd name="connsiteY257" fmla="*/ 451466 h 663713"/>
              <a:gd name="connsiteX258" fmla="*/ 308404 w 2208078"/>
              <a:gd name="connsiteY258" fmla="*/ 451466 h 663713"/>
              <a:gd name="connsiteX259" fmla="*/ 308404 w 2208078"/>
              <a:gd name="connsiteY259" fmla="*/ 240391 h 663713"/>
              <a:gd name="connsiteX260" fmla="*/ 238046 w 2208078"/>
              <a:gd name="connsiteY260" fmla="*/ 240391 h 663713"/>
              <a:gd name="connsiteX261" fmla="*/ 238046 w 2208078"/>
              <a:gd name="connsiteY261" fmla="*/ 381108 h 663713"/>
              <a:gd name="connsiteX262" fmla="*/ 167687 w 2208078"/>
              <a:gd name="connsiteY262" fmla="*/ 381108 h 663713"/>
              <a:gd name="connsiteX263" fmla="*/ 167687 w 2208078"/>
              <a:gd name="connsiteY263" fmla="*/ 240391 h 663713"/>
              <a:gd name="connsiteX264" fmla="*/ 117264 w 2208078"/>
              <a:gd name="connsiteY264" fmla="*/ 240391 h 663713"/>
              <a:gd name="connsiteX265" fmla="*/ 294332 w 2208078"/>
              <a:gd name="connsiteY265" fmla="*/ 117264 h 663713"/>
              <a:gd name="connsiteX266" fmla="*/ 294332 w 2208078"/>
              <a:gd name="connsiteY266" fmla="*/ 193485 h 663713"/>
              <a:gd name="connsiteX267" fmla="*/ 364691 w 2208078"/>
              <a:gd name="connsiteY267" fmla="*/ 193485 h 663713"/>
              <a:gd name="connsiteX268" fmla="*/ 364691 w 2208078"/>
              <a:gd name="connsiteY268" fmla="*/ 175896 h 663713"/>
              <a:gd name="connsiteX269" fmla="*/ 311922 w 2208078"/>
              <a:gd name="connsiteY269" fmla="*/ 175896 h 66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208078" h="663713">
                <a:moveTo>
                  <a:pt x="1423583" y="548795"/>
                </a:moveTo>
                <a:cubicBezTo>
                  <a:pt x="1418893" y="555830"/>
                  <a:pt x="1415375" y="562866"/>
                  <a:pt x="1415375" y="571075"/>
                </a:cubicBezTo>
                <a:cubicBezTo>
                  <a:pt x="1415375" y="587492"/>
                  <a:pt x="1434137" y="613290"/>
                  <a:pt x="1474007" y="613290"/>
                </a:cubicBezTo>
                <a:cubicBezTo>
                  <a:pt x="1515049" y="613290"/>
                  <a:pt x="1544365" y="591010"/>
                  <a:pt x="1544365" y="572247"/>
                </a:cubicBezTo>
                <a:cubicBezTo>
                  <a:pt x="1544365" y="554658"/>
                  <a:pt x="1524430" y="549967"/>
                  <a:pt x="1505668" y="549967"/>
                </a:cubicBezTo>
                <a:lnTo>
                  <a:pt x="1423583" y="549967"/>
                </a:lnTo>
                <a:close/>
                <a:moveTo>
                  <a:pt x="979153" y="456156"/>
                </a:moveTo>
                <a:cubicBezTo>
                  <a:pt x="962736" y="456156"/>
                  <a:pt x="911140" y="458501"/>
                  <a:pt x="911140" y="497198"/>
                </a:cubicBezTo>
                <a:cubicBezTo>
                  <a:pt x="911140" y="512442"/>
                  <a:pt x="920521" y="526514"/>
                  <a:pt x="938110" y="526514"/>
                </a:cubicBezTo>
                <a:cubicBezTo>
                  <a:pt x="962736" y="526514"/>
                  <a:pt x="979153" y="510097"/>
                  <a:pt x="979153" y="480781"/>
                </a:cubicBezTo>
                <a:close/>
                <a:moveTo>
                  <a:pt x="569902" y="371726"/>
                </a:moveTo>
                <a:lnTo>
                  <a:pt x="569902" y="416287"/>
                </a:lnTo>
                <a:cubicBezTo>
                  <a:pt x="569902" y="467883"/>
                  <a:pt x="537069" y="514788"/>
                  <a:pt x="486645" y="514788"/>
                </a:cubicBezTo>
                <a:cubicBezTo>
                  <a:pt x="459674" y="514788"/>
                  <a:pt x="433876" y="487818"/>
                  <a:pt x="433876" y="449121"/>
                </a:cubicBezTo>
                <a:cubicBezTo>
                  <a:pt x="433876" y="378762"/>
                  <a:pt x="533551" y="372899"/>
                  <a:pt x="569902" y="371726"/>
                </a:cubicBezTo>
                <a:close/>
                <a:moveTo>
                  <a:pt x="1728469" y="368208"/>
                </a:moveTo>
                <a:cubicBezTo>
                  <a:pt x="1695635" y="368208"/>
                  <a:pt x="1687427" y="398697"/>
                  <a:pt x="1687427" y="413941"/>
                </a:cubicBezTo>
                <a:lnTo>
                  <a:pt x="1764821" y="413941"/>
                </a:lnTo>
                <a:cubicBezTo>
                  <a:pt x="1764821" y="388143"/>
                  <a:pt x="1757785" y="368208"/>
                  <a:pt x="1728469" y="368208"/>
                </a:cubicBezTo>
                <a:close/>
                <a:moveTo>
                  <a:pt x="1472834" y="367036"/>
                </a:moveTo>
                <a:cubicBezTo>
                  <a:pt x="1441173" y="367036"/>
                  <a:pt x="1436482" y="398697"/>
                  <a:pt x="1436482" y="419804"/>
                </a:cubicBezTo>
                <a:cubicBezTo>
                  <a:pt x="1436482" y="451466"/>
                  <a:pt x="1444691" y="470228"/>
                  <a:pt x="1472834" y="470228"/>
                </a:cubicBezTo>
                <a:cubicBezTo>
                  <a:pt x="1498632" y="470228"/>
                  <a:pt x="1508013" y="447948"/>
                  <a:pt x="1508013" y="419804"/>
                </a:cubicBezTo>
                <a:cubicBezTo>
                  <a:pt x="1508013" y="391661"/>
                  <a:pt x="1498632" y="367036"/>
                  <a:pt x="1472834" y="367036"/>
                </a:cubicBezTo>
                <a:close/>
                <a:moveTo>
                  <a:pt x="2143583" y="355309"/>
                </a:moveTo>
                <a:cubicBezTo>
                  <a:pt x="2163518" y="355309"/>
                  <a:pt x="2178762" y="358827"/>
                  <a:pt x="2192834" y="362345"/>
                </a:cubicBezTo>
                <a:lnTo>
                  <a:pt x="2195179" y="410423"/>
                </a:lnTo>
                <a:lnTo>
                  <a:pt x="2184625" y="410423"/>
                </a:lnTo>
                <a:lnTo>
                  <a:pt x="2184625" y="409250"/>
                </a:lnTo>
                <a:cubicBezTo>
                  <a:pt x="2183453" y="395179"/>
                  <a:pt x="2174071" y="368208"/>
                  <a:pt x="2142410" y="368208"/>
                </a:cubicBezTo>
                <a:cubicBezTo>
                  <a:pt x="2123648" y="368208"/>
                  <a:pt x="2110749" y="379934"/>
                  <a:pt x="2110749" y="394006"/>
                </a:cubicBezTo>
                <a:cubicBezTo>
                  <a:pt x="2110749" y="419804"/>
                  <a:pt x="2160000" y="430358"/>
                  <a:pt x="2185798" y="450293"/>
                </a:cubicBezTo>
                <a:cubicBezTo>
                  <a:pt x="2198697" y="459674"/>
                  <a:pt x="2208078" y="473746"/>
                  <a:pt x="2208078" y="493680"/>
                </a:cubicBezTo>
                <a:cubicBezTo>
                  <a:pt x="2208078" y="526514"/>
                  <a:pt x="2179935" y="548794"/>
                  <a:pt x="2130684" y="548794"/>
                </a:cubicBezTo>
                <a:cubicBezTo>
                  <a:pt x="2104886" y="548794"/>
                  <a:pt x="2081433" y="544104"/>
                  <a:pt x="2070879" y="541759"/>
                </a:cubicBezTo>
                <a:lnTo>
                  <a:pt x="2068534" y="487817"/>
                </a:lnTo>
                <a:lnTo>
                  <a:pt x="2081433" y="487817"/>
                </a:lnTo>
                <a:cubicBezTo>
                  <a:pt x="2081433" y="511270"/>
                  <a:pt x="2097850" y="535895"/>
                  <a:pt x="2129511" y="535895"/>
                </a:cubicBezTo>
                <a:cubicBezTo>
                  <a:pt x="2148273" y="535895"/>
                  <a:pt x="2168208" y="525342"/>
                  <a:pt x="2168208" y="505407"/>
                </a:cubicBezTo>
                <a:cubicBezTo>
                  <a:pt x="2168208" y="479609"/>
                  <a:pt x="2125993" y="471400"/>
                  <a:pt x="2100195" y="454983"/>
                </a:cubicBezTo>
                <a:cubicBezTo>
                  <a:pt x="2079088" y="440912"/>
                  <a:pt x="2069707" y="430358"/>
                  <a:pt x="2069707" y="408078"/>
                </a:cubicBezTo>
                <a:cubicBezTo>
                  <a:pt x="2069707" y="371726"/>
                  <a:pt x="2103713" y="355309"/>
                  <a:pt x="2143583" y="355309"/>
                </a:cubicBezTo>
                <a:close/>
                <a:moveTo>
                  <a:pt x="1730815" y="355309"/>
                </a:moveTo>
                <a:cubicBezTo>
                  <a:pt x="1797655" y="355309"/>
                  <a:pt x="1809381" y="397524"/>
                  <a:pt x="1809381" y="431531"/>
                </a:cubicBezTo>
                <a:lnTo>
                  <a:pt x="1688600" y="431531"/>
                </a:lnTo>
                <a:cubicBezTo>
                  <a:pt x="1688600" y="473746"/>
                  <a:pt x="1706189" y="531205"/>
                  <a:pt x="1765994" y="531205"/>
                </a:cubicBezTo>
                <a:cubicBezTo>
                  <a:pt x="1783583" y="531205"/>
                  <a:pt x="1797655" y="527687"/>
                  <a:pt x="1804691" y="524169"/>
                </a:cubicBezTo>
                <a:lnTo>
                  <a:pt x="1804691" y="538241"/>
                </a:lnTo>
                <a:cubicBezTo>
                  <a:pt x="1796482" y="540586"/>
                  <a:pt x="1774202" y="548794"/>
                  <a:pt x="1746059" y="548794"/>
                </a:cubicBezTo>
                <a:cubicBezTo>
                  <a:pt x="1680391" y="548794"/>
                  <a:pt x="1641694" y="512443"/>
                  <a:pt x="1641694" y="445602"/>
                </a:cubicBezTo>
                <a:cubicBezTo>
                  <a:pt x="1641694" y="384625"/>
                  <a:pt x="1673355" y="355309"/>
                  <a:pt x="1730815" y="355309"/>
                </a:cubicBezTo>
                <a:close/>
                <a:moveTo>
                  <a:pt x="1937199" y="354136"/>
                </a:moveTo>
                <a:lnTo>
                  <a:pt x="1937199" y="401042"/>
                </a:lnTo>
                <a:lnTo>
                  <a:pt x="1938372" y="401042"/>
                </a:lnTo>
                <a:cubicBezTo>
                  <a:pt x="1945407" y="382279"/>
                  <a:pt x="1961824" y="354136"/>
                  <a:pt x="1997003" y="354136"/>
                </a:cubicBezTo>
                <a:cubicBezTo>
                  <a:pt x="2006385" y="354136"/>
                  <a:pt x="2020456" y="362344"/>
                  <a:pt x="2020456" y="375243"/>
                </a:cubicBezTo>
                <a:cubicBezTo>
                  <a:pt x="2020456" y="389315"/>
                  <a:pt x="2009902" y="397524"/>
                  <a:pt x="1997003" y="397524"/>
                </a:cubicBezTo>
                <a:cubicBezTo>
                  <a:pt x="1981759" y="397524"/>
                  <a:pt x="1984104" y="388142"/>
                  <a:pt x="1970033" y="388142"/>
                </a:cubicBezTo>
                <a:cubicBezTo>
                  <a:pt x="1957134" y="388142"/>
                  <a:pt x="1937199" y="412768"/>
                  <a:pt x="1937199" y="454983"/>
                </a:cubicBezTo>
                <a:lnTo>
                  <a:pt x="1937199" y="500716"/>
                </a:lnTo>
                <a:cubicBezTo>
                  <a:pt x="1937199" y="528859"/>
                  <a:pt x="1944235" y="535895"/>
                  <a:pt x="1968860" y="535895"/>
                </a:cubicBezTo>
                <a:lnTo>
                  <a:pt x="1968860" y="545276"/>
                </a:lnTo>
                <a:lnTo>
                  <a:pt x="1862150" y="545276"/>
                </a:lnTo>
                <a:lnTo>
                  <a:pt x="1862150" y="535895"/>
                </a:lnTo>
                <a:cubicBezTo>
                  <a:pt x="1886775" y="535895"/>
                  <a:pt x="1893811" y="528859"/>
                  <a:pt x="1893811" y="500716"/>
                </a:cubicBezTo>
                <a:lnTo>
                  <a:pt x="1893811" y="405732"/>
                </a:lnTo>
                <a:cubicBezTo>
                  <a:pt x="1893811" y="376416"/>
                  <a:pt x="1878567" y="372898"/>
                  <a:pt x="1862150" y="372898"/>
                </a:cubicBezTo>
                <a:lnTo>
                  <a:pt x="1862150" y="363517"/>
                </a:lnTo>
                <a:close/>
                <a:moveTo>
                  <a:pt x="1177329" y="354136"/>
                </a:moveTo>
                <a:lnTo>
                  <a:pt x="1177329" y="402214"/>
                </a:lnTo>
                <a:lnTo>
                  <a:pt x="1178502" y="402214"/>
                </a:lnTo>
                <a:cubicBezTo>
                  <a:pt x="1187883" y="385797"/>
                  <a:pt x="1207817" y="354136"/>
                  <a:pt x="1248860" y="354136"/>
                </a:cubicBezTo>
                <a:cubicBezTo>
                  <a:pt x="1292247" y="354136"/>
                  <a:pt x="1300456" y="377589"/>
                  <a:pt x="1300456" y="408077"/>
                </a:cubicBezTo>
                <a:lnTo>
                  <a:pt x="1300456" y="500716"/>
                </a:lnTo>
                <a:cubicBezTo>
                  <a:pt x="1300456" y="528859"/>
                  <a:pt x="1307492" y="535895"/>
                  <a:pt x="1332117" y="535895"/>
                </a:cubicBezTo>
                <a:lnTo>
                  <a:pt x="1332117" y="545276"/>
                </a:lnTo>
                <a:lnTo>
                  <a:pt x="1225407" y="545276"/>
                </a:lnTo>
                <a:lnTo>
                  <a:pt x="1225407" y="535895"/>
                </a:lnTo>
                <a:cubicBezTo>
                  <a:pt x="1250032" y="535895"/>
                  <a:pt x="1257068" y="528859"/>
                  <a:pt x="1257068" y="500716"/>
                </a:cubicBezTo>
                <a:lnTo>
                  <a:pt x="1257068" y="440911"/>
                </a:lnTo>
                <a:cubicBezTo>
                  <a:pt x="1257068" y="391660"/>
                  <a:pt x="1251205" y="378761"/>
                  <a:pt x="1230098" y="378761"/>
                </a:cubicBezTo>
                <a:cubicBezTo>
                  <a:pt x="1205472" y="378761"/>
                  <a:pt x="1178502" y="420976"/>
                  <a:pt x="1178502" y="445602"/>
                </a:cubicBezTo>
                <a:lnTo>
                  <a:pt x="1178502" y="499543"/>
                </a:lnTo>
                <a:cubicBezTo>
                  <a:pt x="1178502" y="527687"/>
                  <a:pt x="1185537" y="534722"/>
                  <a:pt x="1210163" y="534722"/>
                </a:cubicBezTo>
                <a:lnTo>
                  <a:pt x="1210163" y="544103"/>
                </a:lnTo>
                <a:lnTo>
                  <a:pt x="1102280" y="544103"/>
                </a:lnTo>
                <a:lnTo>
                  <a:pt x="1102280" y="535895"/>
                </a:lnTo>
                <a:cubicBezTo>
                  <a:pt x="1126905" y="535895"/>
                  <a:pt x="1133941" y="528859"/>
                  <a:pt x="1133941" y="500716"/>
                </a:cubicBezTo>
                <a:lnTo>
                  <a:pt x="1133941" y="405732"/>
                </a:lnTo>
                <a:cubicBezTo>
                  <a:pt x="1133941" y="376416"/>
                  <a:pt x="1118697" y="372898"/>
                  <a:pt x="1102280" y="372898"/>
                </a:cubicBezTo>
                <a:lnTo>
                  <a:pt x="1102280" y="363517"/>
                </a:lnTo>
                <a:close/>
                <a:moveTo>
                  <a:pt x="951009" y="354136"/>
                </a:moveTo>
                <a:cubicBezTo>
                  <a:pt x="1004951" y="354136"/>
                  <a:pt x="1021368" y="374071"/>
                  <a:pt x="1021368" y="420976"/>
                </a:cubicBezTo>
                <a:lnTo>
                  <a:pt x="1021368" y="501888"/>
                </a:lnTo>
                <a:cubicBezTo>
                  <a:pt x="1021368" y="526514"/>
                  <a:pt x="1026058" y="535895"/>
                  <a:pt x="1040130" y="535895"/>
                </a:cubicBezTo>
                <a:cubicBezTo>
                  <a:pt x="1045993" y="535895"/>
                  <a:pt x="1050684" y="533550"/>
                  <a:pt x="1056547" y="532377"/>
                </a:cubicBezTo>
                <a:lnTo>
                  <a:pt x="1056547" y="541758"/>
                </a:lnTo>
                <a:lnTo>
                  <a:pt x="1057719" y="541758"/>
                </a:lnTo>
                <a:cubicBezTo>
                  <a:pt x="1043648" y="546449"/>
                  <a:pt x="1030749" y="548794"/>
                  <a:pt x="1013159" y="548794"/>
                </a:cubicBezTo>
                <a:cubicBezTo>
                  <a:pt x="987361" y="548794"/>
                  <a:pt x="982671" y="534722"/>
                  <a:pt x="979153" y="521823"/>
                </a:cubicBezTo>
                <a:cubicBezTo>
                  <a:pt x="970944" y="531204"/>
                  <a:pt x="952182" y="548794"/>
                  <a:pt x="920521" y="548794"/>
                </a:cubicBezTo>
                <a:cubicBezTo>
                  <a:pt x="891205" y="548794"/>
                  <a:pt x="864234" y="528859"/>
                  <a:pt x="864234" y="503061"/>
                </a:cubicBezTo>
                <a:cubicBezTo>
                  <a:pt x="864234" y="446774"/>
                  <a:pt x="952182" y="443257"/>
                  <a:pt x="977980" y="442084"/>
                </a:cubicBezTo>
                <a:lnTo>
                  <a:pt x="977980" y="422149"/>
                </a:lnTo>
                <a:cubicBezTo>
                  <a:pt x="977980" y="399869"/>
                  <a:pt x="977980" y="369380"/>
                  <a:pt x="948664" y="369380"/>
                </a:cubicBezTo>
                <a:cubicBezTo>
                  <a:pt x="906449" y="369380"/>
                  <a:pt x="935765" y="417458"/>
                  <a:pt x="897068" y="417458"/>
                </a:cubicBezTo>
                <a:cubicBezTo>
                  <a:pt x="885342" y="417458"/>
                  <a:pt x="872443" y="410423"/>
                  <a:pt x="872443" y="396351"/>
                </a:cubicBezTo>
                <a:cubicBezTo>
                  <a:pt x="872443" y="367035"/>
                  <a:pt x="915830" y="354136"/>
                  <a:pt x="951009" y="354136"/>
                </a:cubicBezTo>
                <a:close/>
                <a:moveTo>
                  <a:pt x="1567818" y="320130"/>
                </a:moveTo>
                <a:cubicBezTo>
                  <a:pt x="1580717" y="320130"/>
                  <a:pt x="1591270" y="329511"/>
                  <a:pt x="1591270" y="342410"/>
                </a:cubicBezTo>
                <a:cubicBezTo>
                  <a:pt x="1591270" y="355309"/>
                  <a:pt x="1581889" y="364690"/>
                  <a:pt x="1567818" y="364690"/>
                </a:cubicBezTo>
                <a:cubicBezTo>
                  <a:pt x="1560782" y="364690"/>
                  <a:pt x="1557264" y="362345"/>
                  <a:pt x="1553746" y="360000"/>
                </a:cubicBezTo>
                <a:cubicBezTo>
                  <a:pt x="1550228" y="357654"/>
                  <a:pt x="1549056" y="356482"/>
                  <a:pt x="1545538" y="356482"/>
                </a:cubicBezTo>
                <a:cubicBezTo>
                  <a:pt x="1537329" y="356482"/>
                  <a:pt x="1532638" y="365863"/>
                  <a:pt x="1530293" y="371726"/>
                </a:cubicBezTo>
                <a:cubicBezTo>
                  <a:pt x="1542020" y="381107"/>
                  <a:pt x="1553746" y="394006"/>
                  <a:pt x="1553746" y="419804"/>
                </a:cubicBezTo>
                <a:cubicBezTo>
                  <a:pt x="1553746" y="460847"/>
                  <a:pt x="1520912" y="484299"/>
                  <a:pt x="1475179" y="484299"/>
                </a:cubicBezTo>
                <a:cubicBezTo>
                  <a:pt x="1456417" y="484299"/>
                  <a:pt x="1447036" y="480782"/>
                  <a:pt x="1438827" y="478436"/>
                </a:cubicBezTo>
                <a:cubicBezTo>
                  <a:pt x="1434137" y="483127"/>
                  <a:pt x="1430619" y="490163"/>
                  <a:pt x="1430619" y="497198"/>
                </a:cubicBezTo>
                <a:cubicBezTo>
                  <a:pt x="1430619" y="508925"/>
                  <a:pt x="1440000" y="512443"/>
                  <a:pt x="1452899" y="512443"/>
                </a:cubicBezTo>
                <a:lnTo>
                  <a:pt x="1517394" y="512443"/>
                </a:lnTo>
                <a:lnTo>
                  <a:pt x="1517394" y="511270"/>
                </a:lnTo>
                <a:cubicBezTo>
                  <a:pt x="1549056" y="511270"/>
                  <a:pt x="1581889" y="521824"/>
                  <a:pt x="1581889" y="559348"/>
                </a:cubicBezTo>
                <a:cubicBezTo>
                  <a:pt x="1581889" y="592182"/>
                  <a:pt x="1540847" y="629707"/>
                  <a:pt x="1472834" y="629707"/>
                </a:cubicBezTo>
                <a:cubicBezTo>
                  <a:pt x="1409511" y="629707"/>
                  <a:pt x="1384886" y="601563"/>
                  <a:pt x="1384886" y="581628"/>
                </a:cubicBezTo>
                <a:cubicBezTo>
                  <a:pt x="1384886" y="562866"/>
                  <a:pt x="1401303" y="551140"/>
                  <a:pt x="1411857" y="542931"/>
                </a:cubicBezTo>
                <a:cubicBezTo>
                  <a:pt x="1407166" y="538241"/>
                  <a:pt x="1397785" y="532378"/>
                  <a:pt x="1397785" y="519479"/>
                </a:cubicBezTo>
                <a:cubicBezTo>
                  <a:pt x="1397785" y="498371"/>
                  <a:pt x="1417720" y="480782"/>
                  <a:pt x="1423583" y="472573"/>
                </a:cubicBezTo>
                <a:cubicBezTo>
                  <a:pt x="1411857" y="464365"/>
                  <a:pt x="1394267" y="452638"/>
                  <a:pt x="1394267" y="419804"/>
                </a:cubicBezTo>
                <a:cubicBezTo>
                  <a:pt x="1394267" y="378762"/>
                  <a:pt x="1424756" y="352964"/>
                  <a:pt x="1474007" y="352964"/>
                </a:cubicBezTo>
                <a:cubicBezTo>
                  <a:pt x="1493941" y="352964"/>
                  <a:pt x="1509186" y="358827"/>
                  <a:pt x="1519740" y="364690"/>
                </a:cubicBezTo>
                <a:cubicBezTo>
                  <a:pt x="1527948" y="349446"/>
                  <a:pt x="1542020" y="320130"/>
                  <a:pt x="1567818" y="320130"/>
                </a:cubicBezTo>
                <a:close/>
                <a:moveTo>
                  <a:pt x="2128339" y="200521"/>
                </a:moveTo>
                <a:lnTo>
                  <a:pt x="2128339" y="223973"/>
                </a:lnTo>
                <a:lnTo>
                  <a:pt x="2188143" y="223973"/>
                </a:lnTo>
                <a:lnTo>
                  <a:pt x="2188143" y="200521"/>
                </a:lnTo>
                <a:close/>
                <a:moveTo>
                  <a:pt x="1465798" y="200520"/>
                </a:moveTo>
                <a:lnTo>
                  <a:pt x="1465798" y="223973"/>
                </a:lnTo>
                <a:lnTo>
                  <a:pt x="1525603" y="223973"/>
                </a:lnTo>
                <a:lnTo>
                  <a:pt x="1525603" y="200520"/>
                </a:lnTo>
                <a:close/>
                <a:moveTo>
                  <a:pt x="1887948" y="185277"/>
                </a:moveTo>
                <a:lnTo>
                  <a:pt x="1904365" y="185277"/>
                </a:lnTo>
                <a:lnTo>
                  <a:pt x="1904365" y="279088"/>
                </a:lnTo>
                <a:lnTo>
                  <a:pt x="1887948" y="279088"/>
                </a:lnTo>
                <a:close/>
                <a:moveTo>
                  <a:pt x="1216026" y="185277"/>
                </a:moveTo>
                <a:lnTo>
                  <a:pt x="1232443" y="185277"/>
                </a:lnTo>
                <a:lnTo>
                  <a:pt x="1232443" y="279088"/>
                </a:lnTo>
                <a:lnTo>
                  <a:pt x="1216026" y="279088"/>
                </a:lnTo>
                <a:close/>
                <a:moveTo>
                  <a:pt x="1723779" y="185276"/>
                </a:moveTo>
                <a:lnTo>
                  <a:pt x="1802346" y="185276"/>
                </a:lnTo>
                <a:lnTo>
                  <a:pt x="1802346" y="200520"/>
                </a:lnTo>
                <a:lnTo>
                  <a:pt x="1741369" y="200520"/>
                </a:lnTo>
                <a:lnTo>
                  <a:pt x="1741369" y="223973"/>
                </a:lnTo>
                <a:lnTo>
                  <a:pt x="1817590" y="223973"/>
                </a:lnTo>
                <a:lnTo>
                  <a:pt x="1817590" y="279087"/>
                </a:lnTo>
                <a:lnTo>
                  <a:pt x="1723779" y="279087"/>
                </a:lnTo>
                <a:lnTo>
                  <a:pt x="1723779" y="262670"/>
                </a:lnTo>
                <a:lnTo>
                  <a:pt x="1801173" y="262670"/>
                </a:lnTo>
                <a:lnTo>
                  <a:pt x="1801173" y="240390"/>
                </a:lnTo>
                <a:lnTo>
                  <a:pt x="1762476" y="240390"/>
                </a:lnTo>
                <a:lnTo>
                  <a:pt x="1723779" y="240390"/>
                </a:lnTo>
                <a:close/>
                <a:moveTo>
                  <a:pt x="1605342" y="185276"/>
                </a:moveTo>
                <a:lnTo>
                  <a:pt x="1663974" y="185276"/>
                </a:lnTo>
                <a:lnTo>
                  <a:pt x="1663974" y="200520"/>
                </a:lnTo>
                <a:lnTo>
                  <a:pt x="1621759" y="200520"/>
                </a:lnTo>
                <a:lnTo>
                  <a:pt x="1621759" y="279087"/>
                </a:lnTo>
                <a:lnTo>
                  <a:pt x="1605342" y="279087"/>
                </a:lnTo>
                <a:close/>
                <a:moveTo>
                  <a:pt x="1449381" y="185276"/>
                </a:moveTo>
                <a:lnTo>
                  <a:pt x="1543192" y="185276"/>
                </a:lnTo>
                <a:lnTo>
                  <a:pt x="1543192" y="240390"/>
                </a:lnTo>
                <a:lnTo>
                  <a:pt x="1465798" y="240390"/>
                </a:lnTo>
                <a:lnTo>
                  <a:pt x="1465798" y="263843"/>
                </a:lnTo>
                <a:lnTo>
                  <a:pt x="1525603" y="263843"/>
                </a:lnTo>
                <a:lnTo>
                  <a:pt x="1525603" y="280260"/>
                </a:lnTo>
                <a:lnTo>
                  <a:pt x="1449381" y="280260"/>
                </a:lnTo>
                <a:lnTo>
                  <a:pt x="1449381" y="279087"/>
                </a:lnTo>
                <a:close/>
                <a:moveTo>
                  <a:pt x="1294593" y="185276"/>
                </a:moveTo>
                <a:lnTo>
                  <a:pt x="1311010" y="185276"/>
                </a:lnTo>
                <a:lnTo>
                  <a:pt x="1334463" y="262670"/>
                </a:lnTo>
                <a:lnTo>
                  <a:pt x="1349707" y="262670"/>
                </a:lnTo>
                <a:cubicBezTo>
                  <a:pt x="1349707" y="259152"/>
                  <a:pt x="1371987" y="185276"/>
                  <a:pt x="1371987" y="185276"/>
                </a:cubicBezTo>
                <a:lnTo>
                  <a:pt x="1388404" y="185276"/>
                </a:lnTo>
                <a:lnTo>
                  <a:pt x="1362606" y="279087"/>
                </a:lnTo>
                <a:lnTo>
                  <a:pt x="1319218" y="279087"/>
                </a:lnTo>
                <a:close/>
                <a:moveTo>
                  <a:pt x="1051856" y="185276"/>
                </a:moveTo>
                <a:lnTo>
                  <a:pt x="1145667" y="185276"/>
                </a:lnTo>
                <a:lnTo>
                  <a:pt x="1145667" y="279087"/>
                </a:lnTo>
                <a:lnTo>
                  <a:pt x="1129250" y="279087"/>
                </a:lnTo>
                <a:lnTo>
                  <a:pt x="1129250" y="200520"/>
                </a:lnTo>
                <a:lnTo>
                  <a:pt x="1068273" y="200520"/>
                </a:lnTo>
                <a:lnTo>
                  <a:pt x="1068273" y="279087"/>
                </a:lnTo>
                <a:lnTo>
                  <a:pt x="1051856" y="279087"/>
                </a:lnTo>
                <a:close/>
                <a:moveTo>
                  <a:pt x="887687" y="185276"/>
                </a:moveTo>
                <a:lnTo>
                  <a:pt x="904104" y="185276"/>
                </a:lnTo>
                <a:lnTo>
                  <a:pt x="904104" y="263843"/>
                </a:lnTo>
                <a:lnTo>
                  <a:pt x="965081" y="263843"/>
                </a:lnTo>
                <a:lnTo>
                  <a:pt x="965081" y="185276"/>
                </a:lnTo>
                <a:lnTo>
                  <a:pt x="981498" y="185276"/>
                </a:lnTo>
                <a:lnTo>
                  <a:pt x="981498" y="279087"/>
                </a:lnTo>
                <a:lnTo>
                  <a:pt x="887687" y="279087"/>
                </a:lnTo>
                <a:close/>
                <a:moveTo>
                  <a:pt x="1978241" y="158306"/>
                </a:moveTo>
                <a:lnTo>
                  <a:pt x="1994658" y="158306"/>
                </a:lnTo>
                <a:lnTo>
                  <a:pt x="1994658" y="185277"/>
                </a:lnTo>
                <a:lnTo>
                  <a:pt x="2026319" y="185277"/>
                </a:lnTo>
                <a:lnTo>
                  <a:pt x="2026319" y="200521"/>
                </a:lnTo>
                <a:lnTo>
                  <a:pt x="1994658" y="200521"/>
                </a:lnTo>
                <a:lnTo>
                  <a:pt x="1994658" y="262671"/>
                </a:lnTo>
                <a:lnTo>
                  <a:pt x="2039218" y="262671"/>
                </a:lnTo>
                <a:lnTo>
                  <a:pt x="2039218" y="279088"/>
                </a:lnTo>
                <a:lnTo>
                  <a:pt x="1978241" y="279088"/>
                </a:lnTo>
                <a:lnTo>
                  <a:pt x="1978241" y="218111"/>
                </a:lnTo>
                <a:close/>
                <a:moveTo>
                  <a:pt x="1887948" y="158306"/>
                </a:moveTo>
                <a:lnTo>
                  <a:pt x="1904365" y="158306"/>
                </a:lnTo>
                <a:lnTo>
                  <a:pt x="1904365" y="171205"/>
                </a:lnTo>
                <a:lnTo>
                  <a:pt x="1887948" y="171205"/>
                </a:lnTo>
                <a:close/>
                <a:moveTo>
                  <a:pt x="1216026" y="158306"/>
                </a:moveTo>
                <a:lnTo>
                  <a:pt x="1232443" y="158306"/>
                </a:lnTo>
                <a:lnTo>
                  <a:pt x="1232443" y="171205"/>
                </a:lnTo>
                <a:lnTo>
                  <a:pt x="1216026" y="171205"/>
                </a:lnTo>
                <a:close/>
                <a:moveTo>
                  <a:pt x="2165863" y="157133"/>
                </a:moveTo>
                <a:lnTo>
                  <a:pt x="2182280" y="157133"/>
                </a:lnTo>
                <a:lnTo>
                  <a:pt x="2163518" y="184104"/>
                </a:lnTo>
                <a:lnTo>
                  <a:pt x="2204560" y="184104"/>
                </a:lnTo>
                <a:lnTo>
                  <a:pt x="2204560" y="238045"/>
                </a:lnTo>
                <a:lnTo>
                  <a:pt x="2128339" y="238045"/>
                </a:lnTo>
                <a:lnTo>
                  <a:pt x="2128339" y="261498"/>
                </a:lnTo>
                <a:lnTo>
                  <a:pt x="2188143" y="261498"/>
                </a:lnTo>
                <a:lnTo>
                  <a:pt x="2188143" y="277915"/>
                </a:lnTo>
                <a:lnTo>
                  <a:pt x="2110749" y="277915"/>
                </a:lnTo>
                <a:lnTo>
                  <a:pt x="2110749" y="184104"/>
                </a:lnTo>
                <a:lnTo>
                  <a:pt x="2144755" y="184104"/>
                </a:lnTo>
                <a:cubicBezTo>
                  <a:pt x="2150619" y="175895"/>
                  <a:pt x="2165863" y="157133"/>
                  <a:pt x="2165863" y="157133"/>
                </a:cubicBezTo>
                <a:close/>
                <a:moveTo>
                  <a:pt x="311922" y="0"/>
                </a:moveTo>
                <a:lnTo>
                  <a:pt x="382280" y="0"/>
                </a:lnTo>
                <a:lnTo>
                  <a:pt x="382280" y="83257"/>
                </a:lnTo>
                <a:cubicBezTo>
                  <a:pt x="418632" y="72704"/>
                  <a:pt x="453811" y="66840"/>
                  <a:pt x="486645" y="66840"/>
                </a:cubicBezTo>
                <a:cubicBezTo>
                  <a:pt x="640261" y="66840"/>
                  <a:pt x="741108" y="187622"/>
                  <a:pt x="741108" y="333029"/>
                </a:cubicBezTo>
                <a:cubicBezTo>
                  <a:pt x="741108" y="396352"/>
                  <a:pt x="723518" y="466710"/>
                  <a:pt x="681303" y="525342"/>
                </a:cubicBezTo>
                <a:cubicBezTo>
                  <a:pt x="668404" y="526515"/>
                  <a:pt x="666059" y="526515"/>
                  <a:pt x="663714" y="526515"/>
                </a:cubicBezTo>
                <a:cubicBezTo>
                  <a:pt x="639088" y="526515"/>
                  <a:pt x="630880" y="517134"/>
                  <a:pt x="630880" y="491336"/>
                </a:cubicBezTo>
                <a:lnTo>
                  <a:pt x="630880" y="304886"/>
                </a:lnTo>
                <a:cubicBezTo>
                  <a:pt x="630880" y="234528"/>
                  <a:pt x="610945" y="185277"/>
                  <a:pt x="505407" y="185277"/>
                </a:cubicBezTo>
                <a:cubicBezTo>
                  <a:pt x="451466" y="185277"/>
                  <a:pt x="376417" y="209902"/>
                  <a:pt x="376417" y="259153"/>
                </a:cubicBezTo>
                <a:cubicBezTo>
                  <a:pt x="376417" y="279088"/>
                  <a:pt x="392834" y="293160"/>
                  <a:pt x="413942" y="293160"/>
                </a:cubicBezTo>
                <a:cubicBezTo>
                  <a:pt x="426841" y="293160"/>
                  <a:pt x="450293" y="284951"/>
                  <a:pt x="450293" y="254463"/>
                </a:cubicBezTo>
                <a:cubicBezTo>
                  <a:pt x="450293" y="231010"/>
                  <a:pt x="456157" y="211075"/>
                  <a:pt x="504235" y="211075"/>
                </a:cubicBezTo>
                <a:cubicBezTo>
                  <a:pt x="569902" y="211075"/>
                  <a:pt x="569902" y="266189"/>
                  <a:pt x="569902" y="318958"/>
                </a:cubicBezTo>
                <a:lnTo>
                  <a:pt x="569902" y="347101"/>
                </a:lnTo>
                <a:cubicBezTo>
                  <a:pt x="511271" y="351792"/>
                  <a:pt x="364691" y="351792"/>
                  <a:pt x="364691" y="460847"/>
                </a:cubicBezTo>
                <a:cubicBezTo>
                  <a:pt x="364691" y="510098"/>
                  <a:pt x="404560" y="545277"/>
                  <a:pt x="458502" y="545277"/>
                </a:cubicBezTo>
                <a:cubicBezTo>
                  <a:pt x="511271" y="545277"/>
                  <a:pt x="545277" y="524169"/>
                  <a:pt x="568730" y="490163"/>
                </a:cubicBezTo>
                <a:lnTo>
                  <a:pt x="569902" y="490163"/>
                </a:lnTo>
                <a:cubicBezTo>
                  <a:pt x="569902" y="522997"/>
                  <a:pt x="582802" y="545277"/>
                  <a:pt x="628534" y="545277"/>
                </a:cubicBezTo>
                <a:cubicBezTo>
                  <a:pt x="637916" y="545277"/>
                  <a:pt x="647297" y="545277"/>
                  <a:pt x="667232" y="542932"/>
                </a:cubicBezTo>
                <a:lnTo>
                  <a:pt x="654332" y="557003"/>
                </a:lnTo>
                <a:cubicBezTo>
                  <a:pt x="595701" y="619153"/>
                  <a:pt x="505407" y="663713"/>
                  <a:pt x="375244" y="663713"/>
                </a:cubicBezTo>
                <a:cubicBezTo>
                  <a:pt x="140717" y="663713"/>
                  <a:pt x="0" y="545277"/>
                  <a:pt x="0" y="438567"/>
                </a:cubicBezTo>
                <a:cubicBezTo>
                  <a:pt x="0" y="388143"/>
                  <a:pt x="26971" y="328339"/>
                  <a:pt x="97329" y="259153"/>
                </a:cubicBezTo>
                <a:lnTo>
                  <a:pt x="97329" y="451466"/>
                </a:lnTo>
                <a:lnTo>
                  <a:pt x="308404" y="451466"/>
                </a:lnTo>
                <a:lnTo>
                  <a:pt x="308404" y="240391"/>
                </a:lnTo>
                <a:lnTo>
                  <a:pt x="238046" y="240391"/>
                </a:lnTo>
                <a:lnTo>
                  <a:pt x="238046" y="381108"/>
                </a:lnTo>
                <a:lnTo>
                  <a:pt x="167687" y="381108"/>
                </a:lnTo>
                <a:lnTo>
                  <a:pt x="167687" y="240391"/>
                </a:lnTo>
                <a:lnTo>
                  <a:pt x="117264" y="240391"/>
                </a:lnTo>
                <a:cubicBezTo>
                  <a:pt x="177068" y="187622"/>
                  <a:pt x="236873" y="146580"/>
                  <a:pt x="294332" y="117264"/>
                </a:cubicBezTo>
                <a:lnTo>
                  <a:pt x="294332" y="193485"/>
                </a:lnTo>
                <a:lnTo>
                  <a:pt x="364691" y="193485"/>
                </a:lnTo>
                <a:lnTo>
                  <a:pt x="364691" y="175896"/>
                </a:lnTo>
                <a:lnTo>
                  <a:pt x="311922" y="175896"/>
                </a:lnTo>
                <a:close/>
              </a:path>
            </a:pathLst>
          </a:custGeom>
          <a:solidFill>
            <a:schemeClr val="bg1"/>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40" name="Title 29">
            <a:extLst>
              <a:ext uri="{FF2B5EF4-FFF2-40B4-BE49-F238E27FC236}">
                <a16:creationId xmlns:a16="http://schemas.microsoft.com/office/drawing/2014/main" id="{BC3FF2C5-5FF3-AEBA-31BA-80C356D097B2}"/>
              </a:ext>
            </a:extLst>
          </p:cNvPr>
          <p:cNvSpPr>
            <a:spLocks noGrp="1"/>
          </p:cNvSpPr>
          <p:nvPr userDrawn="1">
            <p:ph type="title" hasCustomPrompt="1"/>
          </p:nvPr>
        </p:nvSpPr>
        <p:spPr>
          <a:xfrm>
            <a:off x="690674" y="2021864"/>
            <a:ext cx="6470435" cy="1629011"/>
          </a:xfrm>
        </p:spPr>
        <p:txBody>
          <a:bodyPr bIns="0" anchor="t" anchorCtr="0">
            <a:noAutofit/>
          </a:bodyPr>
          <a:lstStyle>
            <a:lvl1pPr>
              <a:lnSpc>
                <a:spcPct val="90000"/>
              </a:lnSpc>
              <a:defRPr sz="6000">
                <a:solidFill>
                  <a:schemeClr val="bg1"/>
                </a:solidFill>
                <a:effectLst/>
              </a:defRPr>
            </a:lvl1pPr>
          </a:lstStyle>
          <a:p>
            <a:r>
              <a:rPr lang="fr-FR" noProof="0"/>
              <a:t>Titre de la couverture</a:t>
            </a:r>
          </a:p>
        </p:txBody>
      </p:sp>
      <p:sp>
        <p:nvSpPr>
          <p:cNvPr id="41" name="Text Placeholder 38">
            <a:extLst>
              <a:ext uri="{FF2B5EF4-FFF2-40B4-BE49-F238E27FC236}">
                <a16:creationId xmlns:a16="http://schemas.microsoft.com/office/drawing/2014/main" id="{EB29C9E1-D0C4-DC2B-FA06-A537D9B896F9}"/>
              </a:ext>
            </a:extLst>
          </p:cNvPr>
          <p:cNvSpPr>
            <a:spLocks noGrp="1"/>
          </p:cNvSpPr>
          <p:nvPr userDrawn="1">
            <p:ph type="body" sz="quarter" idx="10" hasCustomPrompt="1"/>
          </p:nvPr>
        </p:nvSpPr>
        <p:spPr>
          <a:xfrm>
            <a:off x="690674" y="3738440"/>
            <a:ext cx="6470435" cy="479556"/>
          </a:xfrm>
        </p:spPr>
        <p:txBody>
          <a:bodyPr anchor="t" anchorCtr="0">
            <a:noAutofit/>
          </a:bodyPr>
          <a:lstStyle>
            <a:lvl1pPr>
              <a:lnSpc>
                <a:spcPct val="100000"/>
              </a:lnSpc>
              <a:spcAft>
                <a:spcPts val="0"/>
              </a:spcAft>
              <a:buFontTx/>
              <a:buNone/>
              <a:defRPr sz="2800">
                <a:solidFill>
                  <a:schemeClr val="bg1"/>
                </a:solidFill>
                <a:latin typeface="Verdana Pro Semibold" panose="020B0704030504040204" pitchFamily="34" charset="0"/>
              </a:defRPr>
            </a:lvl1pPr>
            <a:lvl2pPr>
              <a:buFontTx/>
              <a:buNone/>
              <a:defRPr sz="2800">
                <a:solidFill>
                  <a:schemeClr val="bg1"/>
                </a:solidFill>
                <a:latin typeface="Verdana Pro Semibold" panose="020B0704030504040204" pitchFamily="34" charset="0"/>
              </a:defRPr>
            </a:lvl2pPr>
            <a:lvl3pPr marL="0" indent="0">
              <a:buFontTx/>
              <a:buNone/>
              <a:defRPr sz="2800">
                <a:solidFill>
                  <a:schemeClr val="bg1"/>
                </a:solidFill>
                <a:latin typeface="Verdana Pro Semibold" panose="020B0704030504040204" pitchFamily="34" charset="0"/>
              </a:defRPr>
            </a:lvl3pPr>
            <a:lvl4pPr marL="0" indent="0">
              <a:buFontTx/>
              <a:buNone/>
              <a:defRPr sz="2800">
                <a:solidFill>
                  <a:schemeClr val="bg1"/>
                </a:solidFill>
                <a:latin typeface="Verdana Pro Semibold" panose="020B0704030504040204" pitchFamily="34" charset="0"/>
              </a:defRPr>
            </a:lvl4pPr>
            <a:lvl5pPr marL="0" indent="0">
              <a:buFontTx/>
              <a:buNone/>
              <a:defRPr sz="2800">
                <a:solidFill>
                  <a:schemeClr val="bg1"/>
                </a:solidFill>
                <a:latin typeface="Verdana Pro Semibold" panose="020B0704030504040204" pitchFamily="34" charset="0"/>
              </a:defRPr>
            </a:lvl5pPr>
            <a:lvl6pPr marL="0" indent="0">
              <a:buFontTx/>
              <a:buNone/>
              <a:defRPr sz="2800">
                <a:solidFill>
                  <a:schemeClr val="bg1"/>
                </a:solidFill>
                <a:latin typeface="Verdana Pro Semibold" panose="020B0704030504040204" pitchFamily="34" charset="0"/>
              </a:defRPr>
            </a:lvl6pPr>
            <a:lvl7pPr marL="0" indent="0">
              <a:buFontTx/>
              <a:buNone/>
              <a:defRPr sz="2800">
                <a:solidFill>
                  <a:schemeClr val="bg1"/>
                </a:solidFill>
                <a:latin typeface="Verdana Pro Semibold" panose="020B0704030504040204" pitchFamily="34" charset="0"/>
              </a:defRPr>
            </a:lvl7pPr>
            <a:lvl8pPr marL="0" indent="0">
              <a:buFontTx/>
              <a:buNone/>
              <a:defRPr sz="2800">
                <a:solidFill>
                  <a:schemeClr val="bg1"/>
                </a:solidFill>
                <a:latin typeface="Verdana Pro Semibold" panose="020B0704030504040204" pitchFamily="34" charset="0"/>
              </a:defRPr>
            </a:lvl8pPr>
            <a:lvl9pPr marL="0" indent="0">
              <a:buFontTx/>
              <a:buNone/>
              <a:defRPr sz="2800">
                <a:solidFill>
                  <a:schemeClr val="bg1"/>
                </a:solidFill>
                <a:latin typeface="Verdana Pro Semibold" panose="020B0704030504040204" pitchFamily="34" charset="0"/>
              </a:defRPr>
            </a:lvl9pPr>
          </a:lstStyle>
          <a:p>
            <a:pPr lvl="0"/>
            <a:r>
              <a:rPr lang="fr-FR" noProof="0"/>
              <a:t>Sous-titre</a:t>
            </a:r>
          </a:p>
        </p:txBody>
      </p:sp>
      <p:sp>
        <p:nvSpPr>
          <p:cNvPr id="2" name="Espace réservé du texte 4">
            <a:extLst>
              <a:ext uri="{FF2B5EF4-FFF2-40B4-BE49-F238E27FC236}">
                <a16:creationId xmlns:a16="http://schemas.microsoft.com/office/drawing/2014/main" id="{DFA3BA3C-7101-A7E3-AE4D-5BEB4D28B7CC}"/>
              </a:ext>
            </a:extLst>
          </p:cNvPr>
          <p:cNvSpPr>
            <a:spLocks noGrp="1"/>
          </p:cNvSpPr>
          <p:nvPr>
            <p:ph type="body" sz="quarter" idx="14" hasCustomPrompt="1"/>
          </p:nvPr>
        </p:nvSpPr>
        <p:spPr>
          <a:xfrm>
            <a:off x="690674" y="4562593"/>
            <a:ext cx="832359" cy="479676"/>
          </a:xfrm>
          <a:prstGeom prst="roundRect">
            <a:avLst/>
          </a:prstGeom>
          <a:solidFill>
            <a:schemeClr val="bg1"/>
          </a:solidFill>
        </p:spPr>
        <p:txBody>
          <a:bodyPr wrap="none" lIns="180000" tIns="108000" rIns="180000" bIns="108000">
            <a:spAutoFit/>
          </a:bodyPr>
          <a:lstStyle>
            <a:lvl1pPr marL="0" indent="0" algn="l">
              <a:lnSpc>
                <a:spcPct val="100000"/>
              </a:lnSpc>
              <a:spcAft>
                <a:spcPts val="0"/>
              </a:spcAft>
              <a:buFont typeface="+mj-lt"/>
              <a:buNone/>
              <a:defRPr sz="1400" b="0">
                <a:latin typeface="+mj-lt"/>
              </a:defRPr>
            </a:lvl1pPr>
            <a:lvl2pPr marL="0" indent="0" algn="ctr">
              <a:lnSpc>
                <a:spcPct val="100000"/>
              </a:lnSpc>
              <a:spcAft>
                <a:spcPts val="0"/>
              </a:spcAft>
              <a:buFont typeface="+mj-lt"/>
              <a:buNone/>
              <a:defRPr sz="1400" b="0">
                <a:latin typeface="+mj-lt"/>
              </a:defRPr>
            </a:lvl2pPr>
            <a:lvl3pPr marL="0" indent="0" algn="ctr">
              <a:lnSpc>
                <a:spcPct val="100000"/>
              </a:lnSpc>
              <a:spcAft>
                <a:spcPts val="0"/>
              </a:spcAft>
              <a:buFont typeface="+mj-lt"/>
              <a:buNone/>
              <a:defRPr sz="1400" b="0">
                <a:latin typeface="+mj-lt"/>
              </a:defRPr>
            </a:lvl3pPr>
            <a:lvl4pPr marL="0" indent="0" algn="ctr">
              <a:lnSpc>
                <a:spcPct val="100000"/>
              </a:lnSpc>
              <a:spcAft>
                <a:spcPts val="0"/>
              </a:spcAft>
              <a:buFont typeface="+mj-lt"/>
              <a:buNone/>
              <a:defRPr sz="1400" b="0">
                <a:latin typeface="+mj-lt"/>
              </a:defRPr>
            </a:lvl4pPr>
            <a:lvl5pPr marL="0" indent="0" algn="ctr">
              <a:lnSpc>
                <a:spcPct val="100000"/>
              </a:lnSpc>
              <a:spcAft>
                <a:spcPts val="0"/>
              </a:spcAft>
              <a:buFont typeface="+mj-lt"/>
              <a:buNone/>
              <a:defRPr sz="1400" b="0">
                <a:latin typeface="+mj-lt"/>
              </a:defRPr>
            </a:lvl5pPr>
            <a:lvl6pPr marL="0" indent="0" algn="ctr">
              <a:lnSpc>
                <a:spcPct val="100000"/>
              </a:lnSpc>
              <a:spcAft>
                <a:spcPts val="0"/>
              </a:spcAft>
              <a:buFont typeface="+mj-lt"/>
              <a:buNone/>
              <a:defRPr sz="1400" b="0">
                <a:latin typeface="+mj-lt"/>
              </a:defRPr>
            </a:lvl6pPr>
            <a:lvl7pPr marL="0" indent="0" algn="ctr">
              <a:lnSpc>
                <a:spcPct val="100000"/>
              </a:lnSpc>
              <a:spcAft>
                <a:spcPts val="0"/>
              </a:spcAft>
              <a:buFont typeface="+mj-lt"/>
              <a:buNone/>
              <a:defRPr sz="1400" b="0">
                <a:latin typeface="+mj-lt"/>
              </a:defRPr>
            </a:lvl7pPr>
            <a:lvl8pPr marL="0" indent="0" algn="ctr">
              <a:lnSpc>
                <a:spcPct val="100000"/>
              </a:lnSpc>
              <a:spcAft>
                <a:spcPts val="0"/>
              </a:spcAft>
              <a:buFont typeface="+mj-lt"/>
              <a:buNone/>
              <a:defRPr sz="1400" b="0">
                <a:latin typeface="+mj-lt"/>
              </a:defRPr>
            </a:lvl8pPr>
            <a:lvl9pPr marL="0" indent="0" algn="ctr">
              <a:lnSpc>
                <a:spcPct val="100000"/>
              </a:lnSpc>
              <a:spcAft>
                <a:spcPts val="0"/>
              </a:spcAft>
              <a:buFont typeface="+mj-lt"/>
              <a:buNone/>
              <a:defRPr sz="1400" b="0">
                <a:latin typeface="+mj-lt"/>
              </a:defRPr>
            </a:lvl9pPr>
          </a:lstStyle>
          <a:p>
            <a:pPr lvl="0"/>
            <a:r>
              <a:rPr lang="fr-FR" noProof="0"/>
              <a:t>Date</a:t>
            </a:r>
          </a:p>
        </p:txBody>
      </p:sp>
    </p:spTree>
    <p:extLst>
      <p:ext uri="{BB962C8B-B14F-4D97-AF65-F5344CB8AC3E}">
        <p14:creationId xmlns:p14="http://schemas.microsoft.com/office/powerpoint/2010/main" val="1436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uverture sans photo">
    <p:bg>
      <p:bgPr>
        <a:solidFill>
          <a:srgbClr val="F1F4F9"/>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93641271-6930-251C-8771-36E992CFCB73}"/>
              </a:ext>
              <a:ext uri="{C183D7F6-B498-43B3-948B-1728B52AA6E4}">
                <adec:decorative xmlns:adec="http://schemas.microsoft.com/office/drawing/2017/decorative" val="1"/>
              </a:ext>
            </a:extLst>
          </p:cNvPr>
          <p:cNvSpPr>
            <a:spLocks/>
          </p:cNvSpPr>
          <p:nvPr userDrawn="1"/>
        </p:nvSpPr>
        <p:spPr>
          <a:xfrm rot="10800000" flipV="1">
            <a:off x="0" y="4362450"/>
            <a:ext cx="12192000" cy="2495551"/>
          </a:xfrm>
          <a:prstGeom prst="round2SameRect">
            <a:avLst>
              <a:gd name="adj1" fmla="val 16755"/>
              <a:gd name="adj2" fmla="val 0"/>
            </a:avLst>
          </a:prstGeom>
          <a:gradFill flip="none" rotWithShape="1">
            <a:gsLst>
              <a:gs pos="0">
                <a:schemeClr val="accent2">
                  <a:lumMod val="50000"/>
                </a:schemeClr>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5" name="Title 29">
            <a:extLst>
              <a:ext uri="{FF2B5EF4-FFF2-40B4-BE49-F238E27FC236}">
                <a16:creationId xmlns:a16="http://schemas.microsoft.com/office/drawing/2014/main" id="{A6B7E365-7E1F-9E83-BEA4-358CD69B142F}"/>
              </a:ext>
            </a:extLst>
          </p:cNvPr>
          <p:cNvSpPr>
            <a:spLocks noGrp="1"/>
          </p:cNvSpPr>
          <p:nvPr>
            <p:ph type="title" hasCustomPrompt="1"/>
          </p:nvPr>
        </p:nvSpPr>
        <p:spPr>
          <a:xfrm>
            <a:off x="690674" y="2130415"/>
            <a:ext cx="10441783" cy="1661993"/>
          </a:xfrm>
        </p:spPr>
        <p:txBody>
          <a:bodyPr bIns="0" anchor="t" anchorCtr="0">
            <a:noAutofit/>
          </a:bodyPr>
          <a:lstStyle>
            <a:lvl1pPr>
              <a:lnSpc>
                <a:spcPct val="90000"/>
              </a:lnSpc>
              <a:defRPr sz="6000">
                <a:solidFill>
                  <a:schemeClr val="accent3"/>
                </a:solidFill>
                <a:effectLst/>
              </a:defRPr>
            </a:lvl1pPr>
          </a:lstStyle>
          <a:p>
            <a:r>
              <a:rPr lang="fr-FR" noProof="0"/>
              <a:t>Titre de la couverture </a:t>
            </a:r>
            <a:br>
              <a:rPr lang="fr-FR" noProof="0"/>
            </a:br>
            <a:r>
              <a:rPr lang="fr-FR" noProof="0"/>
              <a:t>sur deux lignes</a:t>
            </a:r>
          </a:p>
        </p:txBody>
      </p:sp>
      <p:sp>
        <p:nvSpPr>
          <p:cNvPr id="37" name="Text Placeholder 49">
            <a:extLst>
              <a:ext uri="{FF2B5EF4-FFF2-40B4-BE49-F238E27FC236}">
                <a16:creationId xmlns:a16="http://schemas.microsoft.com/office/drawing/2014/main" id="{9CA9005E-ACBC-DDF8-D47B-0EF5FECD9B59}"/>
              </a:ext>
            </a:extLst>
          </p:cNvPr>
          <p:cNvSpPr>
            <a:spLocks noGrp="1"/>
          </p:cNvSpPr>
          <p:nvPr>
            <p:ph type="body" sz="quarter" idx="13" hasCustomPrompt="1"/>
          </p:nvPr>
        </p:nvSpPr>
        <p:spPr>
          <a:xfrm>
            <a:off x="690674" y="4976692"/>
            <a:ext cx="5748226" cy="359457"/>
          </a:xfrm>
        </p:spPr>
        <p:txBody>
          <a:bodyPr>
            <a:noAutofit/>
          </a:bodyPr>
          <a:lstStyle>
            <a:lvl1pPr>
              <a:buFontTx/>
              <a:buNone/>
              <a:defRPr sz="1800">
                <a:solidFill>
                  <a:schemeClr val="bg1"/>
                </a:solidFill>
                <a:latin typeface="+mn-lt"/>
              </a:defRPr>
            </a:lvl1pPr>
            <a:lvl2pPr>
              <a:buFontTx/>
              <a:buNone/>
              <a:defRPr sz="1800">
                <a:solidFill>
                  <a:schemeClr val="bg1"/>
                </a:solidFill>
                <a:latin typeface="+mn-lt"/>
              </a:defRPr>
            </a:lvl2pPr>
            <a:lvl3pPr marL="0" indent="0">
              <a:buFontTx/>
              <a:buNone/>
              <a:defRPr sz="1800">
                <a:solidFill>
                  <a:schemeClr val="bg1"/>
                </a:solidFill>
                <a:latin typeface="+mn-lt"/>
              </a:defRPr>
            </a:lvl3pPr>
            <a:lvl4pPr marL="0" indent="0">
              <a:buFontTx/>
              <a:buNone/>
              <a:defRPr sz="1800">
                <a:solidFill>
                  <a:schemeClr val="bg1"/>
                </a:solidFill>
                <a:latin typeface="+mn-lt"/>
              </a:defRPr>
            </a:lvl4pPr>
            <a:lvl5pPr marL="0" indent="0">
              <a:buFontTx/>
              <a:buNone/>
              <a:defRPr sz="1800">
                <a:solidFill>
                  <a:schemeClr val="bg1"/>
                </a:solidFill>
                <a:latin typeface="+mn-lt"/>
              </a:defRPr>
            </a:lvl5pPr>
            <a:lvl6pPr marL="0" indent="0">
              <a:buFontTx/>
              <a:buNone/>
              <a:defRPr sz="1800">
                <a:solidFill>
                  <a:schemeClr val="bg1"/>
                </a:solidFill>
                <a:latin typeface="+mn-lt"/>
              </a:defRPr>
            </a:lvl6pPr>
            <a:lvl7pPr marL="0" indent="0">
              <a:buFontTx/>
              <a:buNone/>
              <a:defRPr sz="1800">
                <a:solidFill>
                  <a:schemeClr val="bg1"/>
                </a:solidFill>
                <a:latin typeface="+mn-lt"/>
              </a:defRPr>
            </a:lvl7pPr>
            <a:lvl8pPr marL="0" indent="0">
              <a:buFontTx/>
              <a:buNone/>
              <a:defRPr sz="1800">
                <a:solidFill>
                  <a:schemeClr val="bg1"/>
                </a:solidFill>
                <a:latin typeface="+mn-lt"/>
              </a:defRPr>
            </a:lvl8pPr>
            <a:lvl9pPr marL="0" indent="0">
              <a:buFontTx/>
              <a:buNone/>
              <a:defRPr sz="1800">
                <a:solidFill>
                  <a:schemeClr val="bg1"/>
                </a:solidFill>
                <a:latin typeface="+mn-lt"/>
              </a:defRPr>
            </a:lvl9pPr>
          </a:lstStyle>
          <a:p>
            <a:pPr lvl="0"/>
            <a:r>
              <a:rPr lang="fr-FR" noProof="0"/>
              <a:t>Sous-titre</a:t>
            </a:r>
          </a:p>
        </p:txBody>
      </p:sp>
      <p:pic>
        <p:nvPicPr>
          <p:cNvPr id="6" name="Graphic 5">
            <a:extLst>
              <a:ext uri="{FF2B5EF4-FFF2-40B4-BE49-F238E27FC236}">
                <a16:creationId xmlns:a16="http://schemas.microsoft.com/office/drawing/2014/main" id="{EE3D1F48-1280-D830-DBF5-27BBDAF986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30479" b="8"/>
          <a:stretch>
            <a:fillRect/>
          </a:stretch>
        </p:blipFill>
        <p:spPr>
          <a:xfrm>
            <a:off x="7051617" y="4362450"/>
            <a:ext cx="2356556" cy="2495550"/>
          </a:xfrm>
          <a:custGeom>
            <a:avLst/>
            <a:gdLst>
              <a:gd name="connsiteX0" fmla="*/ 0 w 2356556"/>
              <a:gd name="connsiteY0" fmla="*/ 0 h 2495550"/>
              <a:gd name="connsiteX1" fmla="*/ 2356556 w 2356556"/>
              <a:gd name="connsiteY1" fmla="*/ 0 h 2495550"/>
              <a:gd name="connsiteX2" fmla="*/ 2356556 w 2356556"/>
              <a:gd name="connsiteY2" fmla="*/ 2495550 h 2495550"/>
              <a:gd name="connsiteX3" fmla="*/ 0 w 2356556"/>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356556" h="2495550">
                <a:moveTo>
                  <a:pt x="0" y="0"/>
                </a:moveTo>
                <a:lnTo>
                  <a:pt x="2356556" y="0"/>
                </a:lnTo>
                <a:lnTo>
                  <a:pt x="2356556" y="2495550"/>
                </a:lnTo>
                <a:lnTo>
                  <a:pt x="0" y="2495550"/>
                </a:lnTo>
                <a:close/>
              </a:path>
            </a:pathLst>
          </a:custGeom>
        </p:spPr>
      </p:pic>
      <p:pic>
        <p:nvPicPr>
          <p:cNvPr id="7" name="Graphic 6">
            <a:extLst>
              <a:ext uri="{FF2B5EF4-FFF2-40B4-BE49-F238E27FC236}">
                <a16:creationId xmlns:a16="http://schemas.microsoft.com/office/drawing/2014/main" id="{7DA36EEC-2307-29D7-97AE-C01CBA08982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30479" b="8"/>
          <a:stretch>
            <a:fillRect/>
          </a:stretch>
        </p:blipFill>
        <p:spPr>
          <a:xfrm>
            <a:off x="8347495" y="4362450"/>
            <a:ext cx="2356556" cy="2495550"/>
          </a:xfrm>
          <a:custGeom>
            <a:avLst/>
            <a:gdLst>
              <a:gd name="connsiteX0" fmla="*/ 0 w 2356556"/>
              <a:gd name="connsiteY0" fmla="*/ 0 h 2495550"/>
              <a:gd name="connsiteX1" fmla="*/ 2356556 w 2356556"/>
              <a:gd name="connsiteY1" fmla="*/ 0 h 2495550"/>
              <a:gd name="connsiteX2" fmla="*/ 2356556 w 2356556"/>
              <a:gd name="connsiteY2" fmla="*/ 2495550 h 2495550"/>
              <a:gd name="connsiteX3" fmla="*/ 0 w 2356556"/>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356556" h="2495550">
                <a:moveTo>
                  <a:pt x="0" y="0"/>
                </a:moveTo>
                <a:lnTo>
                  <a:pt x="2356556" y="0"/>
                </a:lnTo>
                <a:lnTo>
                  <a:pt x="2356556" y="2495550"/>
                </a:lnTo>
                <a:lnTo>
                  <a:pt x="0" y="2495550"/>
                </a:lnTo>
                <a:close/>
              </a:path>
            </a:pathLst>
          </a:custGeom>
        </p:spPr>
      </p:pic>
      <p:pic>
        <p:nvPicPr>
          <p:cNvPr id="8" name="Graphic 7">
            <a:extLst>
              <a:ext uri="{FF2B5EF4-FFF2-40B4-BE49-F238E27FC236}">
                <a16:creationId xmlns:a16="http://schemas.microsoft.com/office/drawing/2014/main" id="{AD97D360-5AAB-8F1B-2BBF-DA24727314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30479" b="8"/>
          <a:stretch>
            <a:fillRect/>
          </a:stretch>
        </p:blipFill>
        <p:spPr>
          <a:xfrm>
            <a:off x="9643373" y="4362450"/>
            <a:ext cx="2356556" cy="2495550"/>
          </a:xfrm>
          <a:custGeom>
            <a:avLst/>
            <a:gdLst>
              <a:gd name="connsiteX0" fmla="*/ 0 w 2356556"/>
              <a:gd name="connsiteY0" fmla="*/ 0 h 2495550"/>
              <a:gd name="connsiteX1" fmla="*/ 2356556 w 2356556"/>
              <a:gd name="connsiteY1" fmla="*/ 0 h 2495550"/>
              <a:gd name="connsiteX2" fmla="*/ 2356556 w 2356556"/>
              <a:gd name="connsiteY2" fmla="*/ 2495550 h 2495550"/>
              <a:gd name="connsiteX3" fmla="*/ 0 w 2356556"/>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356556" h="2495550">
                <a:moveTo>
                  <a:pt x="0" y="0"/>
                </a:moveTo>
                <a:lnTo>
                  <a:pt x="2356556" y="0"/>
                </a:lnTo>
                <a:lnTo>
                  <a:pt x="2356556" y="2495550"/>
                </a:lnTo>
                <a:lnTo>
                  <a:pt x="0" y="2495550"/>
                </a:lnTo>
                <a:close/>
              </a:path>
            </a:pathLst>
          </a:custGeom>
        </p:spPr>
      </p:pic>
      <p:pic>
        <p:nvPicPr>
          <p:cNvPr id="9" name="Graphic 8">
            <a:extLst>
              <a:ext uri="{FF2B5EF4-FFF2-40B4-BE49-F238E27FC236}">
                <a16:creationId xmlns:a16="http://schemas.microsoft.com/office/drawing/2014/main" id="{8081A650-9B15-1198-FA37-EE3916C7208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30479" r="46840" b="12"/>
          <a:stretch>
            <a:fillRect/>
          </a:stretch>
        </p:blipFill>
        <p:spPr>
          <a:xfrm>
            <a:off x="10939252" y="4362450"/>
            <a:ext cx="1252748" cy="2495422"/>
          </a:xfrm>
          <a:custGeom>
            <a:avLst/>
            <a:gdLst>
              <a:gd name="connsiteX0" fmla="*/ 0 w 1252748"/>
              <a:gd name="connsiteY0" fmla="*/ 0 h 2495422"/>
              <a:gd name="connsiteX1" fmla="*/ 834619 w 1252748"/>
              <a:gd name="connsiteY1" fmla="*/ 0 h 2495422"/>
              <a:gd name="connsiteX2" fmla="*/ 1252748 w 1252748"/>
              <a:gd name="connsiteY2" fmla="*/ 418129 h 2495422"/>
              <a:gd name="connsiteX3" fmla="*/ 1252748 w 1252748"/>
              <a:gd name="connsiteY3" fmla="*/ 2495422 h 2495422"/>
              <a:gd name="connsiteX4" fmla="*/ 0 w 1252748"/>
              <a:gd name="connsiteY4" fmla="*/ 2495422 h 249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748" h="2495422">
                <a:moveTo>
                  <a:pt x="0" y="0"/>
                </a:moveTo>
                <a:lnTo>
                  <a:pt x="834619" y="0"/>
                </a:lnTo>
                <a:cubicBezTo>
                  <a:pt x="1065545" y="0"/>
                  <a:pt x="1252748" y="187203"/>
                  <a:pt x="1252748" y="418129"/>
                </a:cubicBezTo>
                <a:lnTo>
                  <a:pt x="1252748" y="2495422"/>
                </a:lnTo>
                <a:lnTo>
                  <a:pt x="0" y="2495422"/>
                </a:lnTo>
                <a:close/>
              </a:path>
            </a:pathLst>
          </a:custGeom>
        </p:spPr>
      </p:pic>
      <p:grpSp>
        <p:nvGrpSpPr>
          <p:cNvPr id="11" name="Groupe 33">
            <a:extLst>
              <a:ext uri="{FF2B5EF4-FFF2-40B4-BE49-F238E27FC236}">
                <a16:creationId xmlns:a16="http://schemas.microsoft.com/office/drawing/2014/main" id="{C1BC4BC9-A847-F943-747B-44A5D116CFC1}"/>
              </a:ext>
              <a:ext uri="{C183D7F6-B498-43B3-948B-1728B52AA6E4}">
                <adec:decorative xmlns:adec="http://schemas.microsoft.com/office/drawing/2017/decorative" val="1"/>
              </a:ext>
            </a:extLst>
          </p:cNvPr>
          <p:cNvGrpSpPr/>
          <p:nvPr userDrawn="1"/>
        </p:nvGrpSpPr>
        <p:grpSpPr>
          <a:xfrm>
            <a:off x="9408173" y="538066"/>
            <a:ext cx="2088365" cy="627950"/>
            <a:chOff x="8664576" y="4273550"/>
            <a:chExt cx="1150937" cy="346075"/>
          </a:xfrm>
        </p:grpSpPr>
        <p:sp>
          <p:nvSpPr>
            <p:cNvPr id="12" name="Freeform 139">
              <a:extLst>
                <a:ext uri="{FF2B5EF4-FFF2-40B4-BE49-F238E27FC236}">
                  <a16:creationId xmlns:a16="http://schemas.microsoft.com/office/drawing/2014/main" id="{44B875F6-782E-9E73-EA40-C160EE9ADD04}"/>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0">
              <a:extLst>
                <a:ext uri="{FF2B5EF4-FFF2-40B4-BE49-F238E27FC236}">
                  <a16:creationId xmlns:a16="http://schemas.microsoft.com/office/drawing/2014/main" id="{923E6FB7-F740-258C-8FFA-DCB75A569C88}"/>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1">
              <a:extLst>
                <a:ext uri="{FF2B5EF4-FFF2-40B4-BE49-F238E27FC236}">
                  <a16:creationId xmlns:a16="http://schemas.microsoft.com/office/drawing/2014/main" id="{4DB4279A-5085-B09D-6C23-87E8F08C0DB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2">
              <a:extLst>
                <a:ext uri="{FF2B5EF4-FFF2-40B4-BE49-F238E27FC236}">
                  <a16:creationId xmlns:a16="http://schemas.microsoft.com/office/drawing/2014/main" id="{AB4EA858-4777-441D-3143-6E123894B6BA}"/>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3">
              <a:extLst>
                <a:ext uri="{FF2B5EF4-FFF2-40B4-BE49-F238E27FC236}">
                  <a16:creationId xmlns:a16="http://schemas.microsoft.com/office/drawing/2014/main" id="{2EF1A6D1-9673-6131-1DA0-BA9783DB4579}"/>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4">
              <a:extLst>
                <a:ext uri="{FF2B5EF4-FFF2-40B4-BE49-F238E27FC236}">
                  <a16:creationId xmlns:a16="http://schemas.microsoft.com/office/drawing/2014/main" id="{7A4E43B0-98F1-576C-2392-1441F048C0F1}"/>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5">
              <a:extLst>
                <a:ext uri="{FF2B5EF4-FFF2-40B4-BE49-F238E27FC236}">
                  <a16:creationId xmlns:a16="http://schemas.microsoft.com/office/drawing/2014/main" id="{885F9E6C-BEA2-F3C2-10C9-3B9FD3F4AFC9}"/>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6">
              <a:extLst>
                <a:ext uri="{FF2B5EF4-FFF2-40B4-BE49-F238E27FC236}">
                  <a16:creationId xmlns:a16="http://schemas.microsoft.com/office/drawing/2014/main" id="{2FC02853-AAD8-F7C5-4583-5097899E8688}"/>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7">
              <a:extLst>
                <a:ext uri="{FF2B5EF4-FFF2-40B4-BE49-F238E27FC236}">
                  <a16:creationId xmlns:a16="http://schemas.microsoft.com/office/drawing/2014/main" id="{EADE742C-26CE-EE28-2198-6981DE882C25}"/>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8">
              <a:extLst>
                <a:ext uri="{FF2B5EF4-FFF2-40B4-BE49-F238E27FC236}">
                  <a16:creationId xmlns:a16="http://schemas.microsoft.com/office/drawing/2014/main" id="{B8E5EE6D-A91E-68AF-9564-F5F76E77B92C}"/>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9">
              <a:extLst>
                <a:ext uri="{FF2B5EF4-FFF2-40B4-BE49-F238E27FC236}">
                  <a16:creationId xmlns:a16="http://schemas.microsoft.com/office/drawing/2014/main" id="{0204F942-E233-2BF9-2E18-B37509F14372}"/>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0">
              <a:extLst>
                <a:ext uri="{FF2B5EF4-FFF2-40B4-BE49-F238E27FC236}">
                  <a16:creationId xmlns:a16="http://schemas.microsoft.com/office/drawing/2014/main" id="{E8691FAA-47BF-04B3-3C8F-BE483FE8D5F8}"/>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1">
              <a:extLst>
                <a:ext uri="{FF2B5EF4-FFF2-40B4-BE49-F238E27FC236}">
                  <a16:creationId xmlns:a16="http://schemas.microsoft.com/office/drawing/2014/main" id="{5DDA76F7-CFEB-4BCF-6BFB-2D59F9A5F31D}"/>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2">
              <a:extLst>
                <a:ext uri="{FF2B5EF4-FFF2-40B4-BE49-F238E27FC236}">
                  <a16:creationId xmlns:a16="http://schemas.microsoft.com/office/drawing/2014/main" id="{BBDC970F-FC07-36C4-B709-C00C66F7628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53">
              <a:extLst>
                <a:ext uri="{FF2B5EF4-FFF2-40B4-BE49-F238E27FC236}">
                  <a16:creationId xmlns:a16="http://schemas.microsoft.com/office/drawing/2014/main" id="{B155FC8C-2B32-8050-5AE5-3733FFCA5FC3}"/>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54">
              <a:extLst>
                <a:ext uri="{FF2B5EF4-FFF2-40B4-BE49-F238E27FC236}">
                  <a16:creationId xmlns:a16="http://schemas.microsoft.com/office/drawing/2014/main" id="{97B4B5C1-0CB3-9092-AFB0-872AD8D944CD}"/>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5">
              <a:extLst>
                <a:ext uri="{FF2B5EF4-FFF2-40B4-BE49-F238E27FC236}">
                  <a16:creationId xmlns:a16="http://schemas.microsoft.com/office/drawing/2014/main" id="{0B5EDFC3-070D-CDFA-761C-BBA0D86877D4}"/>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56">
              <a:extLst>
                <a:ext uri="{FF2B5EF4-FFF2-40B4-BE49-F238E27FC236}">
                  <a16:creationId xmlns:a16="http://schemas.microsoft.com/office/drawing/2014/main" id="{043E88FD-8D19-9552-26C3-D28912AB1220}"/>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57">
              <a:extLst>
                <a:ext uri="{FF2B5EF4-FFF2-40B4-BE49-F238E27FC236}">
                  <a16:creationId xmlns:a16="http://schemas.microsoft.com/office/drawing/2014/main" id="{5AC128F7-9804-DBF6-3D41-31647190AD46}"/>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158">
              <a:extLst>
                <a:ext uri="{FF2B5EF4-FFF2-40B4-BE49-F238E27FC236}">
                  <a16:creationId xmlns:a16="http://schemas.microsoft.com/office/drawing/2014/main" id="{773A30B0-9EF7-7F3A-8D6D-F4607FE1252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5" name="Espace réservé du texte 4">
            <a:extLst>
              <a:ext uri="{FF2B5EF4-FFF2-40B4-BE49-F238E27FC236}">
                <a16:creationId xmlns:a16="http://schemas.microsoft.com/office/drawing/2014/main" id="{DC43DF51-E5EF-0611-ABF1-8DD3C546BD95}"/>
              </a:ext>
            </a:extLst>
          </p:cNvPr>
          <p:cNvSpPr>
            <a:spLocks noGrp="1"/>
          </p:cNvSpPr>
          <p:nvPr>
            <p:ph type="body" sz="quarter" idx="14" hasCustomPrompt="1"/>
          </p:nvPr>
        </p:nvSpPr>
        <p:spPr>
          <a:xfrm>
            <a:off x="690674" y="5665339"/>
            <a:ext cx="832359" cy="479676"/>
          </a:xfrm>
          <a:prstGeom prst="roundRect">
            <a:avLst/>
          </a:prstGeom>
          <a:solidFill>
            <a:schemeClr val="bg1"/>
          </a:solidFill>
        </p:spPr>
        <p:txBody>
          <a:bodyPr wrap="none" lIns="180000" tIns="108000" rIns="180000" bIns="108000">
            <a:spAutoFit/>
          </a:bodyPr>
          <a:lstStyle>
            <a:lvl1pPr marL="0" indent="0" algn="l">
              <a:lnSpc>
                <a:spcPct val="100000"/>
              </a:lnSpc>
              <a:spcAft>
                <a:spcPts val="0"/>
              </a:spcAft>
              <a:buFont typeface="+mj-lt"/>
              <a:buNone/>
              <a:defRPr sz="1400" b="0">
                <a:latin typeface="+mj-lt"/>
              </a:defRPr>
            </a:lvl1pPr>
            <a:lvl2pPr marL="0" indent="0" algn="ctr">
              <a:lnSpc>
                <a:spcPct val="100000"/>
              </a:lnSpc>
              <a:spcAft>
                <a:spcPts val="0"/>
              </a:spcAft>
              <a:buFont typeface="+mj-lt"/>
              <a:buNone/>
              <a:defRPr sz="1400" b="0">
                <a:latin typeface="+mj-lt"/>
              </a:defRPr>
            </a:lvl2pPr>
            <a:lvl3pPr marL="0" indent="0" algn="ctr">
              <a:lnSpc>
                <a:spcPct val="100000"/>
              </a:lnSpc>
              <a:spcAft>
                <a:spcPts val="0"/>
              </a:spcAft>
              <a:buFont typeface="+mj-lt"/>
              <a:buNone/>
              <a:defRPr sz="1400" b="0">
                <a:latin typeface="+mj-lt"/>
              </a:defRPr>
            </a:lvl3pPr>
            <a:lvl4pPr marL="0" indent="0" algn="ctr">
              <a:lnSpc>
                <a:spcPct val="100000"/>
              </a:lnSpc>
              <a:spcAft>
                <a:spcPts val="0"/>
              </a:spcAft>
              <a:buFont typeface="+mj-lt"/>
              <a:buNone/>
              <a:defRPr sz="1400" b="0">
                <a:latin typeface="+mj-lt"/>
              </a:defRPr>
            </a:lvl4pPr>
            <a:lvl5pPr marL="0" indent="0" algn="ctr">
              <a:lnSpc>
                <a:spcPct val="100000"/>
              </a:lnSpc>
              <a:spcAft>
                <a:spcPts val="0"/>
              </a:spcAft>
              <a:buFont typeface="+mj-lt"/>
              <a:buNone/>
              <a:defRPr sz="1400" b="0">
                <a:latin typeface="+mj-lt"/>
              </a:defRPr>
            </a:lvl5pPr>
            <a:lvl6pPr marL="0" indent="0" algn="ctr">
              <a:lnSpc>
                <a:spcPct val="100000"/>
              </a:lnSpc>
              <a:spcAft>
                <a:spcPts val="0"/>
              </a:spcAft>
              <a:buFont typeface="+mj-lt"/>
              <a:buNone/>
              <a:defRPr sz="1400" b="0">
                <a:latin typeface="+mj-lt"/>
              </a:defRPr>
            </a:lvl6pPr>
            <a:lvl7pPr marL="0" indent="0" algn="ctr">
              <a:lnSpc>
                <a:spcPct val="100000"/>
              </a:lnSpc>
              <a:spcAft>
                <a:spcPts val="0"/>
              </a:spcAft>
              <a:buFont typeface="+mj-lt"/>
              <a:buNone/>
              <a:defRPr sz="1400" b="0">
                <a:latin typeface="+mj-lt"/>
              </a:defRPr>
            </a:lvl7pPr>
            <a:lvl8pPr marL="0" indent="0" algn="ctr">
              <a:lnSpc>
                <a:spcPct val="100000"/>
              </a:lnSpc>
              <a:spcAft>
                <a:spcPts val="0"/>
              </a:spcAft>
              <a:buFont typeface="+mj-lt"/>
              <a:buNone/>
              <a:defRPr sz="1400" b="0">
                <a:latin typeface="+mj-lt"/>
              </a:defRPr>
            </a:lvl8pPr>
            <a:lvl9pPr marL="0" indent="0" algn="ctr">
              <a:lnSpc>
                <a:spcPct val="100000"/>
              </a:lnSpc>
              <a:spcAft>
                <a:spcPts val="0"/>
              </a:spcAft>
              <a:buFont typeface="+mj-lt"/>
              <a:buNone/>
              <a:defRPr sz="1400" b="0">
                <a:latin typeface="+mj-lt"/>
              </a:defRPr>
            </a:lvl9pPr>
          </a:lstStyle>
          <a:p>
            <a:pPr lvl="0"/>
            <a:r>
              <a:rPr lang="fr-FR" noProof="0"/>
              <a:t>Date</a:t>
            </a:r>
          </a:p>
        </p:txBody>
      </p:sp>
    </p:spTree>
    <p:extLst>
      <p:ext uri="{BB962C8B-B14F-4D97-AF65-F5344CB8AC3E}">
        <p14:creationId xmlns:p14="http://schemas.microsoft.com/office/powerpoint/2010/main" val="165763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1F4F9"/>
        </a:solidFill>
        <a:effectLst/>
      </p:bgPr>
    </p:bg>
    <p:spTree>
      <p:nvGrpSpPr>
        <p:cNvPr id="1" name=""/>
        <p:cNvGrpSpPr/>
        <p:nvPr/>
      </p:nvGrpSpPr>
      <p:grpSpPr>
        <a:xfrm>
          <a:off x="0" y="0"/>
          <a:ext cx="0" cy="0"/>
          <a:chOff x="0" y="0"/>
          <a:chExt cx="0" cy="0"/>
        </a:xfrm>
      </p:grpSpPr>
      <p:sp>
        <p:nvSpPr>
          <p:cNvPr id="2" name="Rectangle: Top Corners Rounded 20">
            <a:extLst>
              <a:ext uri="{FF2B5EF4-FFF2-40B4-BE49-F238E27FC236}">
                <a16:creationId xmlns:a16="http://schemas.microsoft.com/office/drawing/2014/main" id="{C68CC2DC-48A9-9F35-62B8-F1519AD24878}"/>
              </a:ext>
              <a:ext uri="{C183D7F6-B498-43B3-948B-1728B52AA6E4}">
                <adec:decorative xmlns:adec="http://schemas.microsoft.com/office/drawing/2017/decorative" val="1"/>
              </a:ext>
            </a:extLst>
          </p:cNvPr>
          <p:cNvSpPr>
            <a:spLocks/>
          </p:cNvSpPr>
          <p:nvPr userDrawn="1"/>
        </p:nvSpPr>
        <p:spPr>
          <a:xfrm rot="10800000" flipV="1">
            <a:off x="0" y="2952748"/>
            <a:ext cx="12187132" cy="3905252"/>
          </a:xfrm>
          <a:prstGeom prst="round2SameRect">
            <a:avLst>
              <a:gd name="adj1" fmla="val 6419"/>
              <a:gd name="adj2" fmla="val 0"/>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61" name="Title 27">
            <a:extLst>
              <a:ext uri="{FF2B5EF4-FFF2-40B4-BE49-F238E27FC236}">
                <a16:creationId xmlns:a16="http://schemas.microsoft.com/office/drawing/2014/main" id="{7AABFE58-213F-40A3-5011-3892158EED4F}"/>
              </a:ext>
            </a:extLst>
          </p:cNvPr>
          <p:cNvSpPr>
            <a:spLocks noGrp="1"/>
          </p:cNvSpPr>
          <p:nvPr>
            <p:ph type="title" hasCustomPrompt="1"/>
          </p:nvPr>
        </p:nvSpPr>
        <p:spPr>
          <a:xfrm>
            <a:off x="690676" y="383223"/>
            <a:ext cx="5561332" cy="1107996"/>
          </a:xfrm>
        </p:spPr>
        <p:txBody>
          <a:bodyPr bIns="0" anchor="t" anchorCtr="0">
            <a:noAutofit/>
          </a:bodyPr>
          <a:lstStyle>
            <a:lvl1pPr>
              <a:lnSpc>
                <a:spcPct val="90000"/>
              </a:lnSpc>
              <a:defRPr sz="8000"/>
            </a:lvl1pPr>
          </a:lstStyle>
          <a:p>
            <a:r>
              <a:rPr lang="fr-FR" noProof="0"/>
              <a:t>Sommaire</a:t>
            </a:r>
          </a:p>
        </p:txBody>
      </p:sp>
      <p:sp>
        <p:nvSpPr>
          <p:cNvPr id="45" name="Text Placeholder 29">
            <a:extLst>
              <a:ext uri="{FF2B5EF4-FFF2-40B4-BE49-F238E27FC236}">
                <a16:creationId xmlns:a16="http://schemas.microsoft.com/office/drawing/2014/main" id="{A1E940EB-CABD-D709-6ACA-6848A6B23EF3}"/>
              </a:ext>
            </a:extLst>
          </p:cNvPr>
          <p:cNvSpPr>
            <a:spLocks noGrp="1"/>
          </p:cNvSpPr>
          <p:nvPr>
            <p:ph type="body" sz="quarter" idx="15" hasCustomPrompt="1"/>
          </p:nvPr>
        </p:nvSpPr>
        <p:spPr>
          <a:xfrm>
            <a:off x="336176" y="1946570"/>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7" name="Text Placeholder 29">
            <a:extLst>
              <a:ext uri="{FF2B5EF4-FFF2-40B4-BE49-F238E27FC236}">
                <a16:creationId xmlns:a16="http://schemas.microsoft.com/office/drawing/2014/main" id="{F5CF4DA0-27D0-2DB1-590B-BBAF748F5924}"/>
              </a:ext>
            </a:extLst>
          </p:cNvPr>
          <p:cNvSpPr>
            <a:spLocks noGrp="1"/>
          </p:cNvSpPr>
          <p:nvPr>
            <p:ph type="body" sz="quarter" idx="17" hasCustomPrompt="1"/>
          </p:nvPr>
        </p:nvSpPr>
        <p:spPr>
          <a:xfrm>
            <a:off x="4272760" y="1946570"/>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9" name="Text Placeholder 29">
            <a:extLst>
              <a:ext uri="{FF2B5EF4-FFF2-40B4-BE49-F238E27FC236}">
                <a16:creationId xmlns:a16="http://schemas.microsoft.com/office/drawing/2014/main" id="{74A665C9-DE51-D704-E15C-F3F63234AF76}"/>
              </a:ext>
            </a:extLst>
          </p:cNvPr>
          <p:cNvSpPr>
            <a:spLocks noGrp="1"/>
          </p:cNvSpPr>
          <p:nvPr>
            <p:ph type="body" sz="quarter" idx="19" hasCustomPrompt="1"/>
          </p:nvPr>
        </p:nvSpPr>
        <p:spPr>
          <a:xfrm>
            <a:off x="8209343" y="1946570"/>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6" name="Text Placeholder 29">
            <a:extLst>
              <a:ext uri="{FF2B5EF4-FFF2-40B4-BE49-F238E27FC236}">
                <a16:creationId xmlns:a16="http://schemas.microsoft.com/office/drawing/2014/main" id="{C4B188DB-F672-566B-969C-F4B66BF2A284}"/>
              </a:ext>
            </a:extLst>
          </p:cNvPr>
          <p:cNvSpPr>
            <a:spLocks noGrp="1"/>
          </p:cNvSpPr>
          <p:nvPr>
            <p:ph type="body" sz="quarter" idx="16" hasCustomPrompt="1"/>
          </p:nvPr>
        </p:nvSpPr>
        <p:spPr>
          <a:xfrm>
            <a:off x="336176" y="4040309"/>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8" name="Text Placeholder 29">
            <a:extLst>
              <a:ext uri="{FF2B5EF4-FFF2-40B4-BE49-F238E27FC236}">
                <a16:creationId xmlns:a16="http://schemas.microsoft.com/office/drawing/2014/main" id="{53113FFB-9E23-84C6-3CB4-EF619AEFB3ED}"/>
              </a:ext>
            </a:extLst>
          </p:cNvPr>
          <p:cNvSpPr>
            <a:spLocks noGrp="1"/>
          </p:cNvSpPr>
          <p:nvPr>
            <p:ph type="body" sz="quarter" idx="18" hasCustomPrompt="1"/>
          </p:nvPr>
        </p:nvSpPr>
        <p:spPr>
          <a:xfrm>
            <a:off x="4272760" y="4040309"/>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60" name="Text Placeholder 29">
            <a:extLst>
              <a:ext uri="{FF2B5EF4-FFF2-40B4-BE49-F238E27FC236}">
                <a16:creationId xmlns:a16="http://schemas.microsoft.com/office/drawing/2014/main" id="{61C4DC69-F409-3F5A-2735-AC65DE7EF9C7}"/>
              </a:ext>
            </a:extLst>
          </p:cNvPr>
          <p:cNvSpPr>
            <a:spLocks noGrp="1"/>
          </p:cNvSpPr>
          <p:nvPr>
            <p:ph type="body" sz="quarter" idx="20" hasCustomPrompt="1"/>
          </p:nvPr>
        </p:nvSpPr>
        <p:spPr>
          <a:xfrm>
            <a:off x="8209343" y="4040309"/>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D150E936-8592-5772-C0FC-53F1DBC89DCD}"/>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76993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bleu V1">
    <p:bg>
      <p:bgPr>
        <a:solidFill>
          <a:schemeClr val="accent1"/>
        </a:solidFill>
        <a:effectLst/>
      </p:bgPr>
    </p:bg>
    <p:spTree>
      <p:nvGrpSpPr>
        <p:cNvPr id="1" name=""/>
        <p:cNvGrpSpPr/>
        <p:nvPr/>
      </p:nvGrpSpPr>
      <p:grpSpPr>
        <a:xfrm>
          <a:off x="0" y="0"/>
          <a:ext cx="0" cy="0"/>
          <a:chOff x="0" y="0"/>
          <a:chExt cx="0" cy="0"/>
        </a:xfrm>
      </p:grpSpPr>
      <p:sp>
        <p:nvSpPr>
          <p:cNvPr id="47" name="Text Placeholder 31">
            <a:extLst>
              <a:ext uri="{FF2B5EF4-FFF2-40B4-BE49-F238E27FC236}">
                <a16:creationId xmlns:a16="http://schemas.microsoft.com/office/drawing/2014/main" id="{64D3D430-7ABD-C451-0AF3-8849A031AFE5}"/>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sp>
        <p:nvSpPr>
          <p:cNvPr id="7" name="Freeform: Shape 6">
            <a:extLst>
              <a:ext uri="{FF2B5EF4-FFF2-40B4-BE49-F238E27FC236}">
                <a16:creationId xmlns:a16="http://schemas.microsoft.com/office/drawing/2014/main" id="{C6CA9719-B7CE-A104-39B1-33687A0833CC}"/>
              </a:ext>
              <a:ext uri="{C183D7F6-B498-43B3-948B-1728B52AA6E4}">
                <adec:decorative xmlns:adec="http://schemas.microsoft.com/office/drawing/2017/decorative" val="1"/>
              </a:ext>
            </a:extLst>
          </p:cNvPr>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804228 w 12192000"/>
              <a:gd name="connsiteY3" fmla="*/ 6858000 h 6858000"/>
              <a:gd name="connsiteX4" fmla="*/ 4804228 w 12192000"/>
              <a:gd name="connsiteY4" fmla="*/ 912239 h 6858000"/>
              <a:gd name="connsiteX5" fmla="*/ 4303152 w 12192000"/>
              <a:gd name="connsiteY5" fmla="*/ 411163 h 6858000"/>
              <a:gd name="connsiteX6" fmla="*/ 668715 w 12192000"/>
              <a:gd name="connsiteY6" fmla="*/ 411163 h 6858000"/>
              <a:gd name="connsiteX7" fmla="*/ 167639 w 12192000"/>
              <a:gd name="connsiteY7" fmla="*/ 912239 h 6858000"/>
              <a:gd name="connsiteX8" fmla="*/ 167639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4804228" y="6858000"/>
                </a:lnTo>
                <a:lnTo>
                  <a:pt x="4804228" y="912239"/>
                </a:lnTo>
                <a:cubicBezTo>
                  <a:pt x="4804228" y="635502"/>
                  <a:pt x="4579889" y="411163"/>
                  <a:pt x="4303152" y="411163"/>
                </a:cubicBezTo>
                <a:lnTo>
                  <a:pt x="668715" y="411163"/>
                </a:lnTo>
                <a:cubicBezTo>
                  <a:pt x="391978" y="411163"/>
                  <a:pt x="167639" y="635502"/>
                  <a:pt x="167639" y="912239"/>
                </a:cubicBezTo>
                <a:lnTo>
                  <a:pt x="167639" y="6858000"/>
                </a:lnTo>
                <a:lnTo>
                  <a:pt x="0" y="6858000"/>
                </a:lnTo>
                <a:close/>
              </a:path>
            </a:pathLst>
          </a:cu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ro" panose="020B0604030504040204" pitchFamily="34" charset="0"/>
              <a:ea typeface="+mn-ea"/>
              <a:cs typeface="+mn-cs"/>
            </a:endParaRPr>
          </a:p>
        </p:txBody>
      </p:sp>
      <p:sp>
        <p:nvSpPr>
          <p:cNvPr id="44" name="Title 29">
            <a:extLst>
              <a:ext uri="{FF2B5EF4-FFF2-40B4-BE49-F238E27FC236}">
                <a16:creationId xmlns:a16="http://schemas.microsoft.com/office/drawing/2014/main" id="{E97D5E87-6D00-7944-6ECC-F499962F7762}"/>
              </a:ext>
            </a:extLst>
          </p:cNvPr>
          <p:cNvSpPr>
            <a:spLocks noGrp="1"/>
          </p:cNvSpPr>
          <p:nvPr>
            <p:ph type="title" hasCustomPrompt="1"/>
          </p:nvPr>
        </p:nvSpPr>
        <p:spPr>
          <a:xfrm>
            <a:off x="5184984" y="1685991"/>
            <a:ext cx="6470435" cy="2492990"/>
          </a:xfrm>
        </p:spPr>
        <p:txBody>
          <a:bodyPr bIns="0" anchor="t" anchorCtr="0">
            <a:noAutofit/>
          </a:bodyPr>
          <a:lstStyle>
            <a:lvl1pPr>
              <a:lnSpc>
                <a:spcPct val="90000"/>
              </a:lnSpc>
              <a:defRPr sz="6000">
                <a:solidFill>
                  <a:schemeClr val="accent3"/>
                </a:solidFill>
                <a:effectLst/>
              </a:defRPr>
            </a:lvl1pPr>
          </a:lstStyle>
          <a:p>
            <a:r>
              <a:rPr lang="fr-FR" noProof="0"/>
              <a:t>Titre très long sur un total de trois lignes</a:t>
            </a:r>
          </a:p>
        </p:txBody>
      </p:sp>
      <p:sp>
        <p:nvSpPr>
          <p:cNvPr id="50" name="Text Placeholder 49">
            <a:extLst>
              <a:ext uri="{FF2B5EF4-FFF2-40B4-BE49-F238E27FC236}">
                <a16:creationId xmlns:a16="http://schemas.microsoft.com/office/drawing/2014/main" id="{BEA3E3B4-0CA7-336B-01EC-BBE2EACC47A4}"/>
              </a:ext>
            </a:extLst>
          </p:cNvPr>
          <p:cNvSpPr>
            <a:spLocks noGrp="1"/>
          </p:cNvSpPr>
          <p:nvPr>
            <p:ph type="body" sz="quarter" idx="13" hasCustomPrompt="1"/>
          </p:nvPr>
        </p:nvSpPr>
        <p:spPr>
          <a:xfrm>
            <a:off x="5184984" y="4632731"/>
            <a:ext cx="6470434" cy="774956"/>
          </a:xfrm>
        </p:spPr>
        <p:txBody>
          <a:bodyPr>
            <a:noAutofit/>
          </a:bodyPr>
          <a:lstStyle>
            <a:lvl1pPr>
              <a:buFontTx/>
              <a:buNone/>
              <a:defRPr sz="1800">
                <a:solidFill>
                  <a:schemeClr val="accent3"/>
                </a:solidFill>
                <a:latin typeface="+mn-lt"/>
              </a:defRPr>
            </a:lvl1pPr>
            <a:lvl2pPr>
              <a:buFontTx/>
              <a:buNone/>
              <a:defRPr sz="1800">
                <a:solidFill>
                  <a:schemeClr val="accent3"/>
                </a:solidFill>
                <a:latin typeface="+mn-lt"/>
              </a:defRPr>
            </a:lvl2pPr>
            <a:lvl3pPr marL="0" indent="0">
              <a:buFontTx/>
              <a:buNone/>
              <a:defRPr sz="1800">
                <a:solidFill>
                  <a:schemeClr val="accent3"/>
                </a:solidFill>
                <a:latin typeface="+mn-lt"/>
              </a:defRPr>
            </a:lvl3pPr>
            <a:lvl4pPr marL="0" indent="0">
              <a:buFontTx/>
              <a:buNone/>
              <a:defRPr sz="1800">
                <a:solidFill>
                  <a:schemeClr val="accent3"/>
                </a:solidFill>
                <a:latin typeface="+mn-lt"/>
              </a:defRPr>
            </a:lvl4pPr>
            <a:lvl5pPr marL="0" indent="0">
              <a:buFontTx/>
              <a:buNone/>
              <a:defRPr sz="1800">
                <a:solidFill>
                  <a:schemeClr val="accent3"/>
                </a:solidFill>
                <a:latin typeface="+mn-lt"/>
              </a:defRPr>
            </a:lvl5pPr>
            <a:lvl6pPr marL="0" indent="0">
              <a:buFontTx/>
              <a:buNone/>
              <a:defRPr sz="1800">
                <a:solidFill>
                  <a:schemeClr val="accent3"/>
                </a:solidFill>
                <a:latin typeface="+mn-lt"/>
              </a:defRPr>
            </a:lvl6pPr>
            <a:lvl7pPr marL="0" indent="0">
              <a:buFontTx/>
              <a:buNone/>
              <a:defRPr sz="1800">
                <a:solidFill>
                  <a:schemeClr val="accent3"/>
                </a:solidFill>
                <a:latin typeface="+mn-lt"/>
              </a:defRPr>
            </a:lvl7pPr>
            <a:lvl8pPr marL="0" indent="0">
              <a:buFontTx/>
              <a:buNone/>
              <a:defRPr sz="1800">
                <a:solidFill>
                  <a:schemeClr val="accent3"/>
                </a:solidFill>
                <a:latin typeface="+mn-lt"/>
              </a:defRPr>
            </a:lvl8pPr>
            <a:lvl9pPr marL="0" indent="0">
              <a:buFontTx/>
              <a:buNone/>
              <a:defRPr sz="1800">
                <a:solidFill>
                  <a:schemeClr val="accent3"/>
                </a:solidFill>
                <a:latin typeface="+mn-lt"/>
              </a:defRPr>
            </a:lvl9pPr>
          </a:lstStyle>
          <a:p>
            <a:pPr lvl="0"/>
            <a:r>
              <a:rPr lang="fr-FR" noProof="0"/>
              <a:t>Sous-titre</a:t>
            </a:r>
          </a:p>
        </p:txBody>
      </p:sp>
      <p:grpSp>
        <p:nvGrpSpPr>
          <p:cNvPr id="13" name="Group 12">
            <a:extLst>
              <a:ext uri="{FF2B5EF4-FFF2-40B4-BE49-F238E27FC236}">
                <a16:creationId xmlns:a16="http://schemas.microsoft.com/office/drawing/2014/main" id="{7190ECA1-E46A-2639-2E29-2AD5CED223CB}"/>
              </a:ext>
              <a:ext uri="{C183D7F6-B498-43B3-948B-1728B52AA6E4}">
                <adec:decorative xmlns:adec="http://schemas.microsoft.com/office/drawing/2017/decorative" val="1"/>
              </a:ext>
            </a:extLst>
          </p:cNvPr>
          <p:cNvGrpSpPr/>
          <p:nvPr userDrawn="1"/>
        </p:nvGrpSpPr>
        <p:grpSpPr>
          <a:xfrm rot="1529564" flipH="1">
            <a:off x="4955398" y="1338163"/>
            <a:ext cx="459173" cy="376824"/>
            <a:chOff x="6572805" y="2461391"/>
            <a:chExt cx="594885" cy="488200"/>
          </a:xfrm>
          <a:solidFill>
            <a:schemeClr val="accent4"/>
          </a:solidFill>
        </p:grpSpPr>
        <p:pic>
          <p:nvPicPr>
            <p:cNvPr id="14" name="Graphic 13">
              <a:extLst>
                <a:ext uri="{FF2B5EF4-FFF2-40B4-BE49-F238E27FC236}">
                  <a16:creationId xmlns:a16="http://schemas.microsoft.com/office/drawing/2014/main" id="{B9697065-320A-64F7-5A57-8C64AE8C6E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819EBEF2-ED8D-FA20-1570-051614269A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00FA39CD-E842-F194-9B94-23734937A6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46752">
              <a:off x="6756473" y="2630671"/>
              <a:ext cx="257175" cy="66675"/>
            </a:xfrm>
            <a:prstGeom prst="rect">
              <a:avLst/>
            </a:prstGeom>
          </p:spPr>
        </p:pic>
      </p:grpSp>
      <p:grpSp>
        <p:nvGrpSpPr>
          <p:cNvPr id="17" name="Groupe 9">
            <a:extLst>
              <a:ext uri="{FF2B5EF4-FFF2-40B4-BE49-F238E27FC236}">
                <a16:creationId xmlns:a16="http://schemas.microsoft.com/office/drawing/2014/main" id="{C46EFADF-B314-81C6-5FC8-3878190945B6}"/>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p:grpSpPr>
        <p:sp>
          <p:nvSpPr>
            <p:cNvPr id="18" name="Freeform 139">
              <a:extLst>
                <a:ext uri="{FF2B5EF4-FFF2-40B4-BE49-F238E27FC236}">
                  <a16:creationId xmlns:a16="http://schemas.microsoft.com/office/drawing/2014/main" id="{EF5479FE-DD7F-997E-B922-F559E2D663FE}"/>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0">
              <a:extLst>
                <a:ext uri="{FF2B5EF4-FFF2-40B4-BE49-F238E27FC236}">
                  <a16:creationId xmlns:a16="http://schemas.microsoft.com/office/drawing/2014/main" id="{324080DD-B8BE-9165-6D5A-28ACC77251FC}"/>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1">
              <a:extLst>
                <a:ext uri="{FF2B5EF4-FFF2-40B4-BE49-F238E27FC236}">
                  <a16:creationId xmlns:a16="http://schemas.microsoft.com/office/drawing/2014/main" id="{FB01C7A3-883C-E009-6430-4EC9D5CA196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2">
              <a:extLst>
                <a:ext uri="{FF2B5EF4-FFF2-40B4-BE49-F238E27FC236}">
                  <a16:creationId xmlns:a16="http://schemas.microsoft.com/office/drawing/2014/main" id="{7C5521C4-1302-A7CD-F38D-0BFD7ADC1123}"/>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3">
              <a:extLst>
                <a:ext uri="{FF2B5EF4-FFF2-40B4-BE49-F238E27FC236}">
                  <a16:creationId xmlns:a16="http://schemas.microsoft.com/office/drawing/2014/main" id="{515D5516-2762-A0DA-2CA5-A850D02A8061}"/>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4">
              <a:extLst>
                <a:ext uri="{FF2B5EF4-FFF2-40B4-BE49-F238E27FC236}">
                  <a16:creationId xmlns:a16="http://schemas.microsoft.com/office/drawing/2014/main" id="{6FB1BE35-34FF-8935-8DBE-29FB834729B9}"/>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5">
              <a:extLst>
                <a:ext uri="{FF2B5EF4-FFF2-40B4-BE49-F238E27FC236}">
                  <a16:creationId xmlns:a16="http://schemas.microsoft.com/office/drawing/2014/main" id="{65931108-2358-2CD6-AC90-3EFE12934044}"/>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6">
              <a:extLst>
                <a:ext uri="{FF2B5EF4-FFF2-40B4-BE49-F238E27FC236}">
                  <a16:creationId xmlns:a16="http://schemas.microsoft.com/office/drawing/2014/main" id="{2CBAA705-A7AC-8815-6E79-D38C997C8245}"/>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7">
              <a:extLst>
                <a:ext uri="{FF2B5EF4-FFF2-40B4-BE49-F238E27FC236}">
                  <a16:creationId xmlns:a16="http://schemas.microsoft.com/office/drawing/2014/main" id="{F2F46DE8-B1D3-FC76-BB91-1F38BB99F046}"/>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B187B751-507F-AD2D-D255-60B10E0D2093}"/>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799DFDCB-5EF7-86E8-DE71-B175A1B771E1}"/>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0">
              <a:extLst>
                <a:ext uri="{FF2B5EF4-FFF2-40B4-BE49-F238E27FC236}">
                  <a16:creationId xmlns:a16="http://schemas.microsoft.com/office/drawing/2014/main" id="{7C0653C6-8827-71E6-DD3E-C6CD2C4B89CC}"/>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1">
              <a:extLst>
                <a:ext uri="{FF2B5EF4-FFF2-40B4-BE49-F238E27FC236}">
                  <a16:creationId xmlns:a16="http://schemas.microsoft.com/office/drawing/2014/main" id="{370CA9E2-E18F-5494-66B8-B4CF78A47A0C}"/>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2">
              <a:extLst>
                <a:ext uri="{FF2B5EF4-FFF2-40B4-BE49-F238E27FC236}">
                  <a16:creationId xmlns:a16="http://schemas.microsoft.com/office/drawing/2014/main" id="{7D91B749-D91D-1A3F-5CDC-A319668C35D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3">
              <a:extLst>
                <a:ext uri="{FF2B5EF4-FFF2-40B4-BE49-F238E27FC236}">
                  <a16:creationId xmlns:a16="http://schemas.microsoft.com/office/drawing/2014/main" id="{B3469ED7-E243-0229-365F-090536ADC54D}"/>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54">
              <a:extLst>
                <a:ext uri="{FF2B5EF4-FFF2-40B4-BE49-F238E27FC236}">
                  <a16:creationId xmlns:a16="http://schemas.microsoft.com/office/drawing/2014/main" id="{6D296A19-1693-D737-F09B-EBD331CC5A40}"/>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5">
              <a:extLst>
                <a:ext uri="{FF2B5EF4-FFF2-40B4-BE49-F238E27FC236}">
                  <a16:creationId xmlns:a16="http://schemas.microsoft.com/office/drawing/2014/main" id="{EF296952-6899-B9CD-B15E-173A9EA9B5DC}"/>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6">
              <a:extLst>
                <a:ext uri="{FF2B5EF4-FFF2-40B4-BE49-F238E27FC236}">
                  <a16:creationId xmlns:a16="http://schemas.microsoft.com/office/drawing/2014/main" id="{AC560FFC-99ED-D452-3B00-9F63F5176A0A}"/>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7">
              <a:extLst>
                <a:ext uri="{FF2B5EF4-FFF2-40B4-BE49-F238E27FC236}">
                  <a16:creationId xmlns:a16="http://schemas.microsoft.com/office/drawing/2014/main" id="{6B85393B-2814-D2D8-0796-F65BD270AAB7}"/>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158">
              <a:extLst>
                <a:ext uri="{FF2B5EF4-FFF2-40B4-BE49-F238E27FC236}">
                  <a16:creationId xmlns:a16="http://schemas.microsoft.com/office/drawing/2014/main" id="{88D99EA8-2410-454A-B861-C01EFD5955A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2" name="Rectangle: Top Corners Rounded 1">
            <a:extLst>
              <a:ext uri="{FF2B5EF4-FFF2-40B4-BE49-F238E27FC236}">
                <a16:creationId xmlns:a16="http://schemas.microsoft.com/office/drawing/2014/main" id="{1F327AB1-DE27-8081-626C-33E2FD034436}"/>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0">
                <a:schemeClr val="accent2">
                  <a:lumMod val="50000"/>
                </a:schemeClr>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5" name="Footer Placeholder 4">
            <a:extLst>
              <a:ext uri="{FF2B5EF4-FFF2-40B4-BE49-F238E27FC236}">
                <a16:creationId xmlns:a16="http://schemas.microsoft.com/office/drawing/2014/main" id="{9A2B8953-145E-1D9F-8F89-511636DFA675}"/>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8" name="Text Placeholder 47">
            <a:extLst>
              <a:ext uri="{FF2B5EF4-FFF2-40B4-BE49-F238E27FC236}">
                <a16:creationId xmlns:a16="http://schemas.microsoft.com/office/drawing/2014/main" id="{4240D55B-B18D-F28C-90FB-ACDEFA6589DD}"/>
              </a:ext>
              <a:ext uri="{C183D7F6-B498-43B3-948B-1728B52AA6E4}">
                <adec:decorative xmlns:adec="http://schemas.microsoft.com/office/drawing/2017/decorative" val="1"/>
              </a:ext>
            </a:extLst>
          </p:cNvPr>
          <p:cNvSpPr>
            <a:spLocks noGrp="1"/>
          </p:cNvSpPr>
          <p:nvPr>
            <p:ph type="body" sz="quarter" idx="12"/>
          </p:nvPr>
        </p:nvSpPr>
        <p:spPr>
          <a:xfrm>
            <a:off x="5184984" y="4395056"/>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6">
              <a:extLst>
                <a:ext uri="{96DAC541-7B7A-43D3-8B79-37D633B846F1}">
                  <asvg:svgBlip xmlns:asvg="http://schemas.microsoft.com/office/drawing/2016/SVG/main" r:embed="rId7"/>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3" name="Text Placeholder 47">
            <a:extLst>
              <a:ext uri="{FF2B5EF4-FFF2-40B4-BE49-F238E27FC236}">
                <a16:creationId xmlns:a16="http://schemas.microsoft.com/office/drawing/2014/main" id="{BAB436B2-43EF-0395-E0D6-983469EB0242}"/>
              </a:ext>
              <a:ext uri="{C183D7F6-B498-43B3-948B-1728B52AA6E4}">
                <adec:decorative xmlns:adec="http://schemas.microsoft.com/office/drawing/2017/decorative" val="1"/>
              </a:ext>
            </a:extLst>
          </p:cNvPr>
          <p:cNvSpPr>
            <a:spLocks noGrp="1"/>
          </p:cNvSpPr>
          <p:nvPr>
            <p:ph type="body" sz="quarter" idx="14"/>
          </p:nvPr>
        </p:nvSpPr>
        <p:spPr>
          <a:xfrm>
            <a:off x="0" y="0"/>
            <a:ext cx="167640" cy="68580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solidFill>
            <a:srgbClr val="F1F4F9"/>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76423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corail V1">
    <p:bg>
      <p:bgPr>
        <a:solidFill>
          <a:schemeClr val="accent4"/>
        </a:solidFill>
        <a:effectLst/>
      </p:bgPr>
    </p:bg>
    <p:spTree>
      <p:nvGrpSpPr>
        <p:cNvPr id="1" name=""/>
        <p:cNvGrpSpPr/>
        <p:nvPr/>
      </p:nvGrpSpPr>
      <p:grpSpPr>
        <a:xfrm>
          <a:off x="0" y="0"/>
          <a:ext cx="0" cy="0"/>
          <a:chOff x="0" y="0"/>
          <a:chExt cx="0" cy="0"/>
        </a:xfrm>
      </p:grpSpPr>
      <p:sp>
        <p:nvSpPr>
          <p:cNvPr id="47" name="Text Placeholder 31">
            <a:extLst>
              <a:ext uri="{FF2B5EF4-FFF2-40B4-BE49-F238E27FC236}">
                <a16:creationId xmlns:a16="http://schemas.microsoft.com/office/drawing/2014/main" id="{64D3D430-7ABD-C451-0AF3-8849A031AFE5}"/>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sp>
        <p:nvSpPr>
          <p:cNvPr id="7" name="Freeform: Shape 6">
            <a:extLst>
              <a:ext uri="{FF2B5EF4-FFF2-40B4-BE49-F238E27FC236}">
                <a16:creationId xmlns:a16="http://schemas.microsoft.com/office/drawing/2014/main" id="{C6CA9719-B7CE-A104-39B1-33687A0833CC}"/>
              </a:ext>
              <a:ext uri="{C183D7F6-B498-43B3-948B-1728B52AA6E4}">
                <adec:decorative xmlns:adec="http://schemas.microsoft.com/office/drawing/2017/decorative" val="1"/>
              </a:ext>
            </a:extLst>
          </p:cNvPr>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804228 w 12192000"/>
              <a:gd name="connsiteY3" fmla="*/ 6858000 h 6858000"/>
              <a:gd name="connsiteX4" fmla="*/ 4804228 w 12192000"/>
              <a:gd name="connsiteY4" fmla="*/ 912239 h 6858000"/>
              <a:gd name="connsiteX5" fmla="*/ 4303152 w 12192000"/>
              <a:gd name="connsiteY5" fmla="*/ 411163 h 6858000"/>
              <a:gd name="connsiteX6" fmla="*/ 668715 w 12192000"/>
              <a:gd name="connsiteY6" fmla="*/ 411163 h 6858000"/>
              <a:gd name="connsiteX7" fmla="*/ 167639 w 12192000"/>
              <a:gd name="connsiteY7" fmla="*/ 912239 h 6858000"/>
              <a:gd name="connsiteX8" fmla="*/ 167639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4804228" y="6858000"/>
                </a:lnTo>
                <a:lnTo>
                  <a:pt x="4804228" y="912239"/>
                </a:lnTo>
                <a:cubicBezTo>
                  <a:pt x="4804228" y="635502"/>
                  <a:pt x="4579889" y="411163"/>
                  <a:pt x="4303152" y="411163"/>
                </a:cubicBezTo>
                <a:lnTo>
                  <a:pt x="668715" y="411163"/>
                </a:lnTo>
                <a:cubicBezTo>
                  <a:pt x="391978" y="411163"/>
                  <a:pt x="167639" y="635502"/>
                  <a:pt x="167639" y="912239"/>
                </a:cubicBezTo>
                <a:lnTo>
                  <a:pt x="167639" y="6858000"/>
                </a:lnTo>
                <a:lnTo>
                  <a:pt x="0" y="6858000"/>
                </a:lnTo>
                <a:close/>
              </a:path>
            </a:pathLst>
          </a:cu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ro" panose="020B0604030504040204" pitchFamily="34" charset="0"/>
              <a:ea typeface="+mn-ea"/>
              <a:cs typeface="+mn-cs"/>
            </a:endParaRPr>
          </a:p>
        </p:txBody>
      </p:sp>
      <p:sp>
        <p:nvSpPr>
          <p:cNvPr id="44" name="Title 29">
            <a:extLst>
              <a:ext uri="{FF2B5EF4-FFF2-40B4-BE49-F238E27FC236}">
                <a16:creationId xmlns:a16="http://schemas.microsoft.com/office/drawing/2014/main" id="{E97D5E87-6D00-7944-6ECC-F499962F7762}"/>
              </a:ext>
            </a:extLst>
          </p:cNvPr>
          <p:cNvSpPr>
            <a:spLocks noGrp="1"/>
          </p:cNvSpPr>
          <p:nvPr>
            <p:ph type="title" hasCustomPrompt="1"/>
          </p:nvPr>
        </p:nvSpPr>
        <p:spPr>
          <a:xfrm>
            <a:off x="5184984" y="1685991"/>
            <a:ext cx="6470435" cy="2492990"/>
          </a:xfrm>
        </p:spPr>
        <p:txBody>
          <a:bodyPr bIns="0" anchor="t" anchorCtr="0">
            <a:noAutofit/>
          </a:bodyPr>
          <a:lstStyle>
            <a:lvl1pPr>
              <a:lnSpc>
                <a:spcPct val="90000"/>
              </a:lnSpc>
              <a:defRPr sz="6000">
                <a:solidFill>
                  <a:schemeClr val="accent3"/>
                </a:solidFill>
                <a:effectLst/>
              </a:defRPr>
            </a:lvl1pPr>
          </a:lstStyle>
          <a:p>
            <a:r>
              <a:rPr lang="fr-FR" noProof="0"/>
              <a:t>Titre très long sur un total de trois lignes</a:t>
            </a:r>
          </a:p>
        </p:txBody>
      </p:sp>
      <p:sp>
        <p:nvSpPr>
          <p:cNvPr id="50" name="Text Placeholder 49">
            <a:extLst>
              <a:ext uri="{FF2B5EF4-FFF2-40B4-BE49-F238E27FC236}">
                <a16:creationId xmlns:a16="http://schemas.microsoft.com/office/drawing/2014/main" id="{BEA3E3B4-0CA7-336B-01EC-BBE2EACC47A4}"/>
              </a:ext>
            </a:extLst>
          </p:cNvPr>
          <p:cNvSpPr>
            <a:spLocks noGrp="1"/>
          </p:cNvSpPr>
          <p:nvPr>
            <p:ph type="body" sz="quarter" idx="13" hasCustomPrompt="1"/>
          </p:nvPr>
        </p:nvSpPr>
        <p:spPr>
          <a:xfrm>
            <a:off x="5184984" y="4632731"/>
            <a:ext cx="6470434" cy="774956"/>
          </a:xfrm>
        </p:spPr>
        <p:txBody>
          <a:bodyPr>
            <a:noAutofit/>
          </a:bodyPr>
          <a:lstStyle>
            <a:lvl1pPr>
              <a:buFontTx/>
              <a:buNone/>
              <a:defRPr sz="1800">
                <a:solidFill>
                  <a:schemeClr val="accent3"/>
                </a:solidFill>
                <a:latin typeface="+mn-lt"/>
              </a:defRPr>
            </a:lvl1pPr>
            <a:lvl2pPr>
              <a:buFontTx/>
              <a:buNone/>
              <a:defRPr sz="1800">
                <a:solidFill>
                  <a:schemeClr val="accent3"/>
                </a:solidFill>
                <a:latin typeface="+mn-lt"/>
              </a:defRPr>
            </a:lvl2pPr>
            <a:lvl3pPr marL="0" indent="0">
              <a:buFontTx/>
              <a:buNone/>
              <a:defRPr sz="1800">
                <a:solidFill>
                  <a:schemeClr val="accent3"/>
                </a:solidFill>
                <a:latin typeface="+mn-lt"/>
              </a:defRPr>
            </a:lvl3pPr>
            <a:lvl4pPr marL="0" indent="0">
              <a:buFontTx/>
              <a:buNone/>
              <a:defRPr sz="1800">
                <a:solidFill>
                  <a:schemeClr val="accent3"/>
                </a:solidFill>
                <a:latin typeface="+mn-lt"/>
              </a:defRPr>
            </a:lvl4pPr>
            <a:lvl5pPr marL="0" indent="0">
              <a:buFontTx/>
              <a:buNone/>
              <a:defRPr sz="1800">
                <a:solidFill>
                  <a:schemeClr val="accent3"/>
                </a:solidFill>
                <a:latin typeface="+mn-lt"/>
              </a:defRPr>
            </a:lvl5pPr>
            <a:lvl6pPr marL="0" indent="0">
              <a:buFontTx/>
              <a:buNone/>
              <a:defRPr sz="1800">
                <a:solidFill>
                  <a:schemeClr val="accent3"/>
                </a:solidFill>
                <a:latin typeface="+mn-lt"/>
              </a:defRPr>
            </a:lvl6pPr>
            <a:lvl7pPr marL="0" indent="0">
              <a:buFontTx/>
              <a:buNone/>
              <a:defRPr sz="1800">
                <a:solidFill>
                  <a:schemeClr val="accent3"/>
                </a:solidFill>
                <a:latin typeface="+mn-lt"/>
              </a:defRPr>
            </a:lvl7pPr>
            <a:lvl8pPr marL="0" indent="0">
              <a:buFontTx/>
              <a:buNone/>
              <a:defRPr sz="1800">
                <a:solidFill>
                  <a:schemeClr val="accent3"/>
                </a:solidFill>
                <a:latin typeface="+mn-lt"/>
              </a:defRPr>
            </a:lvl8pPr>
            <a:lvl9pPr marL="0" indent="0">
              <a:buFontTx/>
              <a:buNone/>
              <a:defRPr sz="1800">
                <a:solidFill>
                  <a:schemeClr val="accent3"/>
                </a:solidFill>
                <a:latin typeface="+mn-lt"/>
              </a:defRPr>
            </a:lvl9pPr>
          </a:lstStyle>
          <a:p>
            <a:pPr lvl="0"/>
            <a:r>
              <a:rPr lang="fr-FR" noProof="0"/>
              <a:t>Sous-titre</a:t>
            </a:r>
          </a:p>
        </p:txBody>
      </p:sp>
      <p:grpSp>
        <p:nvGrpSpPr>
          <p:cNvPr id="13" name="Group 12">
            <a:extLst>
              <a:ext uri="{FF2B5EF4-FFF2-40B4-BE49-F238E27FC236}">
                <a16:creationId xmlns:a16="http://schemas.microsoft.com/office/drawing/2014/main" id="{7190ECA1-E46A-2639-2E29-2AD5CED223CB}"/>
              </a:ext>
              <a:ext uri="{C183D7F6-B498-43B3-948B-1728B52AA6E4}">
                <adec:decorative xmlns:adec="http://schemas.microsoft.com/office/drawing/2017/decorative" val="1"/>
              </a:ext>
            </a:extLst>
          </p:cNvPr>
          <p:cNvGrpSpPr/>
          <p:nvPr userDrawn="1"/>
        </p:nvGrpSpPr>
        <p:grpSpPr>
          <a:xfrm rot="1529564" flipH="1">
            <a:off x="4955398" y="1338163"/>
            <a:ext cx="459173" cy="376824"/>
            <a:chOff x="6572805" y="2461391"/>
            <a:chExt cx="594885" cy="488200"/>
          </a:xfrm>
          <a:solidFill>
            <a:schemeClr val="accent4"/>
          </a:solidFill>
        </p:grpSpPr>
        <p:pic>
          <p:nvPicPr>
            <p:cNvPr id="14" name="Graphic 13">
              <a:extLst>
                <a:ext uri="{FF2B5EF4-FFF2-40B4-BE49-F238E27FC236}">
                  <a16:creationId xmlns:a16="http://schemas.microsoft.com/office/drawing/2014/main" id="{B9697065-320A-64F7-5A57-8C64AE8C6E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819EBEF2-ED8D-FA20-1570-051614269A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00FA39CD-E842-F194-9B94-23734937A6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46752">
              <a:off x="6756473" y="2630671"/>
              <a:ext cx="257175" cy="66675"/>
            </a:xfrm>
            <a:prstGeom prst="rect">
              <a:avLst/>
            </a:prstGeom>
          </p:spPr>
        </p:pic>
      </p:grpSp>
      <p:grpSp>
        <p:nvGrpSpPr>
          <p:cNvPr id="17" name="Groupe 9">
            <a:extLst>
              <a:ext uri="{FF2B5EF4-FFF2-40B4-BE49-F238E27FC236}">
                <a16:creationId xmlns:a16="http://schemas.microsoft.com/office/drawing/2014/main" id="{C46EFADF-B314-81C6-5FC8-3878190945B6}"/>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p:grpSpPr>
        <p:sp>
          <p:nvSpPr>
            <p:cNvPr id="18" name="Freeform 139">
              <a:extLst>
                <a:ext uri="{FF2B5EF4-FFF2-40B4-BE49-F238E27FC236}">
                  <a16:creationId xmlns:a16="http://schemas.microsoft.com/office/drawing/2014/main" id="{EF5479FE-DD7F-997E-B922-F559E2D663FE}"/>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0">
              <a:extLst>
                <a:ext uri="{FF2B5EF4-FFF2-40B4-BE49-F238E27FC236}">
                  <a16:creationId xmlns:a16="http://schemas.microsoft.com/office/drawing/2014/main" id="{324080DD-B8BE-9165-6D5A-28ACC77251FC}"/>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1">
              <a:extLst>
                <a:ext uri="{FF2B5EF4-FFF2-40B4-BE49-F238E27FC236}">
                  <a16:creationId xmlns:a16="http://schemas.microsoft.com/office/drawing/2014/main" id="{FB01C7A3-883C-E009-6430-4EC9D5CA196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2">
              <a:extLst>
                <a:ext uri="{FF2B5EF4-FFF2-40B4-BE49-F238E27FC236}">
                  <a16:creationId xmlns:a16="http://schemas.microsoft.com/office/drawing/2014/main" id="{7C5521C4-1302-A7CD-F38D-0BFD7ADC1123}"/>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3">
              <a:extLst>
                <a:ext uri="{FF2B5EF4-FFF2-40B4-BE49-F238E27FC236}">
                  <a16:creationId xmlns:a16="http://schemas.microsoft.com/office/drawing/2014/main" id="{515D5516-2762-A0DA-2CA5-A850D02A8061}"/>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4">
              <a:extLst>
                <a:ext uri="{FF2B5EF4-FFF2-40B4-BE49-F238E27FC236}">
                  <a16:creationId xmlns:a16="http://schemas.microsoft.com/office/drawing/2014/main" id="{6FB1BE35-34FF-8935-8DBE-29FB834729B9}"/>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5">
              <a:extLst>
                <a:ext uri="{FF2B5EF4-FFF2-40B4-BE49-F238E27FC236}">
                  <a16:creationId xmlns:a16="http://schemas.microsoft.com/office/drawing/2014/main" id="{65931108-2358-2CD6-AC90-3EFE12934044}"/>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6">
              <a:extLst>
                <a:ext uri="{FF2B5EF4-FFF2-40B4-BE49-F238E27FC236}">
                  <a16:creationId xmlns:a16="http://schemas.microsoft.com/office/drawing/2014/main" id="{2CBAA705-A7AC-8815-6E79-D38C997C8245}"/>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7">
              <a:extLst>
                <a:ext uri="{FF2B5EF4-FFF2-40B4-BE49-F238E27FC236}">
                  <a16:creationId xmlns:a16="http://schemas.microsoft.com/office/drawing/2014/main" id="{F2F46DE8-B1D3-FC76-BB91-1F38BB99F046}"/>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B187B751-507F-AD2D-D255-60B10E0D2093}"/>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799DFDCB-5EF7-86E8-DE71-B175A1B771E1}"/>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0">
              <a:extLst>
                <a:ext uri="{FF2B5EF4-FFF2-40B4-BE49-F238E27FC236}">
                  <a16:creationId xmlns:a16="http://schemas.microsoft.com/office/drawing/2014/main" id="{7C0653C6-8827-71E6-DD3E-C6CD2C4B89CC}"/>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1">
              <a:extLst>
                <a:ext uri="{FF2B5EF4-FFF2-40B4-BE49-F238E27FC236}">
                  <a16:creationId xmlns:a16="http://schemas.microsoft.com/office/drawing/2014/main" id="{370CA9E2-E18F-5494-66B8-B4CF78A47A0C}"/>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2">
              <a:extLst>
                <a:ext uri="{FF2B5EF4-FFF2-40B4-BE49-F238E27FC236}">
                  <a16:creationId xmlns:a16="http://schemas.microsoft.com/office/drawing/2014/main" id="{7D91B749-D91D-1A3F-5CDC-A319668C35D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3">
              <a:extLst>
                <a:ext uri="{FF2B5EF4-FFF2-40B4-BE49-F238E27FC236}">
                  <a16:creationId xmlns:a16="http://schemas.microsoft.com/office/drawing/2014/main" id="{B3469ED7-E243-0229-365F-090536ADC54D}"/>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54">
              <a:extLst>
                <a:ext uri="{FF2B5EF4-FFF2-40B4-BE49-F238E27FC236}">
                  <a16:creationId xmlns:a16="http://schemas.microsoft.com/office/drawing/2014/main" id="{6D296A19-1693-D737-F09B-EBD331CC5A40}"/>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5">
              <a:extLst>
                <a:ext uri="{FF2B5EF4-FFF2-40B4-BE49-F238E27FC236}">
                  <a16:creationId xmlns:a16="http://schemas.microsoft.com/office/drawing/2014/main" id="{EF296952-6899-B9CD-B15E-173A9EA9B5DC}"/>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6">
              <a:extLst>
                <a:ext uri="{FF2B5EF4-FFF2-40B4-BE49-F238E27FC236}">
                  <a16:creationId xmlns:a16="http://schemas.microsoft.com/office/drawing/2014/main" id="{AC560FFC-99ED-D452-3B00-9F63F5176A0A}"/>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7">
              <a:extLst>
                <a:ext uri="{FF2B5EF4-FFF2-40B4-BE49-F238E27FC236}">
                  <a16:creationId xmlns:a16="http://schemas.microsoft.com/office/drawing/2014/main" id="{6B85393B-2814-D2D8-0796-F65BD270AAB7}"/>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158">
              <a:extLst>
                <a:ext uri="{FF2B5EF4-FFF2-40B4-BE49-F238E27FC236}">
                  <a16:creationId xmlns:a16="http://schemas.microsoft.com/office/drawing/2014/main" id="{88D99EA8-2410-454A-B861-C01EFD5955A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2" name="Rectangle: Top Corners Rounded 1">
            <a:extLst>
              <a:ext uri="{FF2B5EF4-FFF2-40B4-BE49-F238E27FC236}">
                <a16:creationId xmlns:a16="http://schemas.microsoft.com/office/drawing/2014/main" id="{1F327AB1-DE27-8081-626C-33E2FD034436}"/>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0">
                <a:schemeClr val="accent2">
                  <a:lumMod val="50000"/>
                </a:schemeClr>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5" name="Footer Placeholder 4">
            <a:extLst>
              <a:ext uri="{FF2B5EF4-FFF2-40B4-BE49-F238E27FC236}">
                <a16:creationId xmlns:a16="http://schemas.microsoft.com/office/drawing/2014/main" id="{FF27FA7B-C787-C5E0-55B0-C7C0EFBF789A}"/>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8" name="Text Placeholder 47">
            <a:extLst>
              <a:ext uri="{FF2B5EF4-FFF2-40B4-BE49-F238E27FC236}">
                <a16:creationId xmlns:a16="http://schemas.microsoft.com/office/drawing/2014/main" id="{4240D55B-B18D-F28C-90FB-ACDEFA6589DD}"/>
              </a:ext>
              <a:ext uri="{C183D7F6-B498-43B3-948B-1728B52AA6E4}">
                <adec:decorative xmlns:adec="http://schemas.microsoft.com/office/drawing/2017/decorative" val="1"/>
              </a:ext>
            </a:extLst>
          </p:cNvPr>
          <p:cNvSpPr>
            <a:spLocks noGrp="1"/>
          </p:cNvSpPr>
          <p:nvPr>
            <p:ph type="body" sz="quarter" idx="12"/>
          </p:nvPr>
        </p:nvSpPr>
        <p:spPr>
          <a:xfrm>
            <a:off x="5184984" y="4395056"/>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6">
              <a:extLst>
                <a:ext uri="{96DAC541-7B7A-43D3-8B79-37D633B846F1}">
                  <asvg:svgBlip xmlns:asvg="http://schemas.microsoft.com/office/drawing/2016/SVG/main" r:embed="rId7"/>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3" name="Text Placeholder 47">
            <a:extLst>
              <a:ext uri="{FF2B5EF4-FFF2-40B4-BE49-F238E27FC236}">
                <a16:creationId xmlns:a16="http://schemas.microsoft.com/office/drawing/2014/main" id="{3DA242F8-E019-B1BE-DB9B-6EA421D56A79}"/>
              </a:ext>
              <a:ext uri="{C183D7F6-B498-43B3-948B-1728B52AA6E4}">
                <adec:decorative xmlns:adec="http://schemas.microsoft.com/office/drawing/2017/decorative" val="1"/>
              </a:ext>
            </a:extLst>
          </p:cNvPr>
          <p:cNvSpPr>
            <a:spLocks noGrp="1"/>
          </p:cNvSpPr>
          <p:nvPr>
            <p:ph type="body" sz="quarter" idx="14"/>
          </p:nvPr>
        </p:nvSpPr>
        <p:spPr>
          <a:xfrm>
            <a:off x="0" y="0"/>
            <a:ext cx="167640" cy="68580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solidFill>
            <a:srgbClr val="F1F4F9"/>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3198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bleu foncé V1">
    <p:bg>
      <p:bgPr>
        <a:solidFill>
          <a:schemeClr val="accent3"/>
        </a:solidFill>
        <a:effectLst/>
      </p:bgPr>
    </p:bg>
    <p:spTree>
      <p:nvGrpSpPr>
        <p:cNvPr id="1" name=""/>
        <p:cNvGrpSpPr/>
        <p:nvPr/>
      </p:nvGrpSpPr>
      <p:grpSpPr>
        <a:xfrm>
          <a:off x="0" y="0"/>
          <a:ext cx="0" cy="0"/>
          <a:chOff x="0" y="0"/>
          <a:chExt cx="0" cy="0"/>
        </a:xfrm>
      </p:grpSpPr>
      <p:sp>
        <p:nvSpPr>
          <p:cNvPr id="47" name="Text Placeholder 31">
            <a:extLst>
              <a:ext uri="{FF2B5EF4-FFF2-40B4-BE49-F238E27FC236}">
                <a16:creationId xmlns:a16="http://schemas.microsoft.com/office/drawing/2014/main" id="{64D3D430-7ABD-C451-0AF3-8849A031AFE5}"/>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sp>
        <p:nvSpPr>
          <p:cNvPr id="7" name="Freeform: Shape 6">
            <a:extLst>
              <a:ext uri="{FF2B5EF4-FFF2-40B4-BE49-F238E27FC236}">
                <a16:creationId xmlns:a16="http://schemas.microsoft.com/office/drawing/2014/main" id="{C6CA9719-B7CE-A104-39B1-33687A0833CC}"/>
              </a:ext>
              <a:ext uri="{C183D7F6-B498-43B3-948B-1728B52AA6E4}">
                <adec:decorative xmlns:adec="http://schemas.microsoft.com/office/drawing/2017/decorative" val="1"/>
              </a:ext>
            </a:extLst>
          </p:cNvPr>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804228 w 12192000"/>
              <a:gd name="connsiteY3" fmla="*/ 6858000 h 6858000"/>
              <a:gd name="connsiteX4" fmla="*/ 4804228 w 12192000"/>
              <a:gd name="connsiteY4" fmla="*/ 912239 h 6858000"/>
              <a:gd name="connsiteX5" fmla="*/ 4303152 w 12192000"/>
              <a:gd name="connsiteY5" fmla="*/ 411163 h 6858000"/>
              <a:gd name="connsiteX6" fmla="*/ 668715 w 12192000"/>
              <a:gd name="connsiteY6" fmla="*/ 411163 h 6858000"/>
              <a:gd name="connsiteX7" fmla="*/ 167639 w 12192000"/>
              <a:gd name="connsiteY7" fmla="*/ 912239 h 6858000"/>
              <a:gd name="connsiteX8" fmla="*/ 167639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4804228" y="6858000"/>
                </a:lnTo>
                <a:lnTo>
                  <a:pt x="4804228" y="912239"/>
                </a:lnTo>
                <a:cubicBezTo>
                  <a:pt x="4804228" y="635502"/>
                  <a:pt x="4579889" y="411163"/>
                  <a:pt x="4303152" y="411163"/>
                </a:cubicBezTo>
                <a:lnTo>
                  <a:pt x="668715" y="411163"/>
                </a:lnTo>
                <a:cubicBezTo>
                  <a:pt x="391978" y="411163"/>
                  <a:pt x="167639" y="635502"/>
                  <a:pt x="167639" y="912239"/>
                </a:cubicBezTo>
                <a:lnTo>
                  <a:pt x="167639" y="6858000"/>
                </a:lnTo>
                <a:lnTo>
                  <a:pt x="0" y="6858000"/>
                </a:lnTo>
                <a:close/>
              </a:path>
            </a:pathLst>
          </a:cu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ro" panose="020B0604030504040204" pitchFamily="34" charset="0"/>
              <a:ea typeface="+mn-ea"/>
              <a:cs typeface="+mn-cs"/>
            </a:endParaRPr>
          </a:p>
        </p:txBody>
      </p:sp>
      <p:sp>
        <p:nvSpPr>
          <p:cNvPr id="44" name="Title 29">
            <a:extLst>
              <a:ext uri="{FF2B5EF4-FFF2-40B4-BE49-F238E27FC236}">
                <a16:creationId xmlns:a16="http://schemas.microsoft.com/office/drawing/2014/main" id="{E97D5E87-6D00-7944-6ECC-F499962F7762}"/>
              </a:ext>
            </a:extLst>
          </p:cNvPr>
          <p:cNvSpPr>
            <a:spLocks noGrp="1"/>
          </p:cNvSpPr>
          <p:nvPr>
            <p:ph type="title" hasCustomPrompt="1"/>
          </p:nvPr>
        </p:nvSpPr>
        <p:spPr>
          <a:xfrm>
            <a:off x="5184984" y="1685991"/>
            <a:ext cx="6470435" cy="2492990"/>
          </a:xfrm>
        </p:spPr>
        <p:txBody>
          <a:bodyPr bIns="0" anchor="t" anchorCtr="0">
            <a:noAutofit/>
          </a:bodyPr>
          <a:lstStyle>
            <a:lvl1pPr>
              <a:lnSpc>
                <a:spcPct val="90000"/>
              </a:lnSpc>
              <a:defRPr sz="6000">
                <a:solidFill>
                  <a:schemeClr val="accent3"/>
                </a:solidFill>
                <a:effectLst/>
              </a:defRPr>
            </a:lvl1pPr>
          </a:lstStyle>
          <a:p>
            <a:r>
              <a:rPr lang="fr-FR" noProof="0"/>
              <a:t>Titre très long sur un total de trois lignes</a:t>
            </a:r>
          </a:p>
        </p:txBody>
      </p:sp>
      <p:sp>
        <p:nvSpPr>
          <p:cNvPr id="50" name="Text Placeholder 49">
            <a:extLst>
              <a:ext uri="{FF2B5EF4-FFF2-40B4-BE49-F238E27FC236}">
                <a16:creationId xmlns:a16="http://schemas.microsoft.com/office/drawing/2014/main" id="{BEA3E3B4-0CA7-336B-01EC-BBE2EACC47A4}"/>
              </a:ext>
            </a:extLst>
          </p:cNvPr>
          <p:cNvSpPr>
            <a:spLocks noGrp="1"/>
          </p:cNvSpPr>
          <p:nvPr>
            <p:ph type="body" sz="quarter" idx="13" hasCustomPrompt="1"/>
          </p:nvPr>
        </p:nvSpPr>
        <p:spPr>
          <a:xfrm>
            <a:off x="5184984" y="4632731"/>
            <a:ext cx="6470434" cy="774956"/>
          </a:xfrm>
        </p:spPr>
        <p:txBody>
          <a:bodyPr>
            <a:noAutofit/>
          </a:bodyPr>
          <a:lstStyle>
            <a:lvl1pPr>
              <a:buFontTx/>
              <a:buNone/>
              <a:defRPr sz="1800">
                <a:solidFill>
                  <a:schemeClr val="accent3"/>
                </a:solidFill>
                <a:latin typeface="+mn-lt"/>
              </a:defRPr>
            </a:lvl1pPr>
            <a:lvl2pPr>
              <a:buFontTx/>
              <a:buNone/>
              <a:defRPr sz="1800">
                <a:solidFill>
                  <a:schemeClr val="accent3"/>
                </a:solidFill>
                <a:latin typeface="+mn-lt"/>
              </a:defRPr>
            </a:lvl2pPr>
            <a:lvl3pPr marL="0" indent="0">
              <a:buFontTx/>
              <a:buNone/>
              <a:defRPr sz="1800">
                <a:solidFill>
                  <a:schemeClr val="accent3"/>
                </a:solidFill>
                <a:latin typeface="+mn-lt"/>
              </a:defRPr>
            </a:lvl3pPr>
            <a:lvl4pPr marL="0" indent="0">
              <a:buFontTx/>
              <a:buNone/>
              <a:defRPr sz="1800">
                <a:solidFill>
                  <a:schemeClr val="accent3"/>
                </a:solidFill>
                <a:latin typeface="+mn-lt"/>
              </a:defRPr>
            </a:lvl4pPr>
            <a:lvl5pPr marL="0" indent="0">
              <a:buFontTx/>
              <a:buNone/>
              <a:defRPr sz="1800">
                <a:solidFill>
                  <a:schemeClr val="accent3"/>
                </a:solidFill>
                <a:latin typeface="+mn-lt"/>
              </a:defRPr>
            </a:lvl5pPr>
            <a:lvl6pPr marL="0" indent="0">
              <a:buFontTx/>
              <a:buNone/>
              <a:defRPr sz="1800">
                <a:solidFill>
                  <a:schemeClr val="accent3"/>
                </a:solidFill>
                <a:latin typeface="+mn-lt"/>
              </a:defRPr>
            </a:lvl6pPr>
            <a:lvl7pPr marL="0" indent="0">
              <a:buFontTx/>
              <a:buNone/>
              <a:defRPr sz="1800">
                <a:solidFill>
                  <a:schemeClr val="accent3"/>
                </a:solidFill>
                <a:latin typeface="+mn-lt"/>
              </a:defRPr>
            </a:lvl7pPr>
            <a:lvl8pPr marL="0" indent="0">
              <a:buFontTx/>
              <a:buNone/>
              <a:defRPr sz="1800">
                <a:solidFill>
                  <a:schemeClr val="accent3"/>
                </a:solidFill>
                <a:latin typeface="+mn-lt"/>
              </a:defRPr>
            </a:lvl8pPr>
            <a:lvl9pPr marL="0" indent="0">
              <a:buFontTx/>
              <a:buNone/>
              <a:defRPr sz="1800">
                <a:solidFill>
                  <a:schemeClr val="accent3"/>
                </a:solidFill>
                <a:latin typeface="+mn-lt"/>
              </a:defRPr>
            </a:lvl9pPr>
          </a:lstStyle>
          <a:p>
            <a:pPr lvl="0"/>
            <a:r>
              <a:rPr lang="fr-FR" noProof="0"/>
              <a:t>Sous-titre</a:t>
            </a:r>
          </a:p>
        </p:txBody>
      </p:sp>
      <p:grpSp>
        <p:nvGrpSpPr>
          <p:cNvPr id="13" name="Group 12">
            <a:extLst>
              <a:ext uri="{FF2B5EF4-FFF2-40B4-BE49-F238E27FC236}">
                <a16:creationId xmlns:a16="http://schemas.microsoft.com/office/drawing/2014/main" id="{7190ECA1-E46A-2639-2E29-2AD5CED223CB}"/>
              </a:ext>
              <a:ext uri="{C183D7F6-B498-43B3-948B-1728B52AA6E4}">
                <adec:decorative xmlns:adec="http://schemas.microsoft.com/office/drawing/2017/decorative" val="1"/>
              </a:ext>
            </a:extLst>
          </p:cNvPr>
          <p:cNvGrpSpPr/>
          <p:nvPr userDrawn="1"/>
        </p:nvGrpSpPr>
        <p:grpSpPr>
          <a:xfrm rot="1529564" flipH="1">
            <a:off x="4955398" y="1338163"/>
            <a:ext cx="459173" cy="376824"/>
            <a:chOff x="6572805" y="2461391"/>
            <a:chExt cx="594885" cy="488200"/>
          </a:xfrm>
          <a:solidFill>
            <a:schemeClr val="accent4"/>
          </a:solidFill>
        </p:grpSpPr>
        <p:pic>
          <p:nvPicPr>
            <p:cNvPr id="14" name="Graphic 13">
              <a:extLst>
                <a:ext uri="{FF2B5EF4-FFF2-40B4-BE49-F238E27FC236}">
                  <a16:creationId xmlns:a16="http://schemas.microsoft.com/office/drawing/2014/main" id="{B9697065-320A-64F7-5A57-8C64AE8C6E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819EBEF2-ED8D-FA20-1570-051614269A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00FA39CD-E842-F194-9B94-23734937A6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46752">
              <a:off x="6756473" y="2630671"/>
              <a:ext cx="257175" cy="66675"/>
            </a:xfrm>
            <a:prstGeom prst="rect">
              <a:avLst/>
            </a:prstGeom>
          </p:spPr>
        </p:pic>
      </p:grpSp>
      <p:grpSp>
        <p:nvGrpSpPr>
          <p:cNvPr id="17" name="Groupe 9">
            <a:extLst>
              <a:ext uri="{FF2B5EF4-FFF2-40B4-BE49-F238E27FC236}">
                <a16:creationId xmlns:a16="http://schemas.microsoft.com/office/drawing/2014/main" id="{C46EFADF-B314-81C6-5FC8-3878190945B6}"/>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p:grpSpPr>
        <p:sp>
          <p:nvSpPr>
            <p:cNvPr id="18" name="Freeform 139">
              <a:extLst>
                <a:ext uri="{FF2B5EF4-FFF2-40B4-BE49-F238E27FC236}">
                  <a16:creationId xmlns:a16="http://schemas.microsoft.com/office/drawing/2014/main" id="{EF5479FE-DD7F-997E-B922-F559E2D663FE}"/>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0">
              <a:extLst>
                <a:ext uri="{FF2B5EF4-FFF2-40B4-BE49-F238E27FC236}">
                  <a16:creationId xmlns:a16="http://schemas.microsoft.com/office/drawing/2014/main" id="{324080DD-B8BE-9165-6D5A-28ACC77251FC}"/>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1">
              <a:extLst>
                <a:ext uri="{FF2B5EF4-FFF2-40B4-BE49-F238E27FC236}">
                  <a16:creationId xmlns:a16="http://schemas.microsoft.com/office/drawing/2014/main" id="{FB01C7A3-883C-E009-6430-4EC9D5CA196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2">
              <a:extLst>
                <a:ext uri="{FF2B5EF4-FFF2-40B4-BE49-F238E27FC236}">
                  <a16:creationId xmlns:a16="http://schemas.microsoft.com/office/drawing/2014/main" id="{7C5521C4-1302-A7CD-F38D-0BFD7ADC1123}"/>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3">
              <a:extLst>
                <a:ext uri="{FF2B5EF4-FFF2-40B4-BE49-F238E27FC236}">
                  <a16:creationId xmlns:a16="http://schemas.microsoft.com/office/drawing/2014/main" id="{515D5516-2762-A0DA-2CA5-A850D02A8061}"/>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4">
              <a:extLst>
                <a:ext uri="{FF2B5EF4-FFF2-40B4-BE49-F238E27FC236}">
                  <a16:creationId xmlns:a16="http://schemas.microsoft.com/office/drawing/2014/main" id="{6FB1BE35-34FF-8935-8DBE-29FB834729B9}"/>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5">
              <a:extLst>
                <a:ext uri="{FF2B5EF4-FFF2-40B4-BE49-F238E27FC236}">
                  <a16:creationId xmlns:a16="http://schemas.microsoft.com/office/drawing/2014/main" id="{65931108-2358-2CD6-AC90-3EFE12934044}"/>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6">
              <a:extLst>
                <a:ext uri="{FF2B5EF4-FFF2-40B4-BE49-F238E27FC236}">
                  <a16:creationId xmlns:a16="http://schemas.microsoft.com/office/drawing/2014/main" id="{2CBAA705-A7AC-8815-6E79-D38C997C8245}"/>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7">
              <a:extLst>
                <a:ext uri="{FF2B5EF4-FFF2-40B4-BE49-F238E27FC236}">
                  <a16:creationId xmlns:a16="http://schemas.microsoft.com/office/drawing/2014/main" id="{F2F46DE8-B1D3-FC76-BB91-1F38BB99F046}"/>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B187B751-507F-AD2D-D255-60B10E0D2093}"/>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799DFDCB-5EF7-86E8-DE71-B175A1B771E1}"/>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0">
              <a:extLst>
                <a:ext uri="{FF2B5EF4-FFF2-40B4-BE49-F238E27FC236}">
                  <a16:creationId xmlns:a16="http://schemas.microsoft.com/office/drawing/2014/main" id="{7C0653C6-8827-71E6-DD3E-C6CD2C4B89CC}"/>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1">
              <a:extLst>
                <a:ext uri="{FF2B5EF4-FFF2-40B4-BE49-F238E27FC236}">
                  <a16:creationId xmlns:a16="http://schemas.microsoft.com/office/drawing/2014/main" id="{370CA9E2-E18F-5494-66B8-B4CF78A47A0C}"/>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2">
              <a:extLst>
                <a:ext uri="{FF2B5EF4-FFF2-40B4-BE49-F238E27FC236}">
                  <a16:creationId xmlns:a16="http://schemas.microsoft.com/office/drawing/2014/main" id="{7D91B749-D91D-1A3F-5CDC-A319668C35D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3">
              <a:extLst>
                <a:ext uri="{FF2B5EF4-FFF2-40B4-BE49-F238E27FC236}">
                  <a16:creationId xmlns:a16="http://schemas.microsoft.com/office/drawing/2014/main" id="{B3469ED7-E243-0229-365F-090536ADC54D}"/>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54">
              <a:extLst>
                <a:ext uri="{FF2B5EF4-FFF2-40B4-BE49-F238E27FC236}">
                  <a16:creationId xmlns:a16="http://schemas.microsoft.com/office/drawing/2014/main" id="{6D296A19-1693-D737-F09B-EBD331CC5A40}"/>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5">
              <a:extLst>
                <a:ext uri="{FF2B5EF4-FFF2-40B4-BE49-F238E27FC236}">
                  <a16:creationId xmlns:a16="http://schemas.microsoft.com/office/drawing/2014/main" id="{EF296952-6899-B9CD-B15E-173A9EA9B5DC}"/>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6">
              <a:extLst>
                <a:ext uri="{FF2B5EF4-FFF2-40B4-BE49-F238E27FC236}">
                  <a16:creationId xmlns:a16="http://schemas.microsoft.com/office/drawing/2014/main" id="{AC560FFC-99ED-D452-3B00-9F63F5176A0A}"/>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7">
              <a:extLst>
                <a:ext uri="{FF2B5EF4-FFF2-40B4-BE49-F238E27FC236}">
                  <a16:creationId xmlns:a16="http://schemas.microsoft.com/office/drawing/2014/main" id="{6B85393B-2814-D2D8-0796-F65BD270AAB7}"/>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158">
              <a:extLst>
                <a:ext uri="{FF2B5EF4-FFF2-40B4-BE49-F238E27FC236}">
                  <a16:creationId xmlns:a16="http://schemas.microsoft.com/office/drawing/2014/main" id="{88D99EA8-2410-454A-B861-C01EFD5955A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5EEB0D6C-4DDF-EE94-39BC-3FF0445005E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8" name="Text Placeholder 47">
            <a:extLst>
              <a:ext uri="{FF2B5EF4-FFF2-40B4-BE49-F238E27FC236}">
                <a16:creationId xmlns:a16="http://schemas.microsoft.com/office/drawing/2014/main" id="{4240D55B-B18D-F28C-90FB-ACDEFA6589DD}"/>
              </a:ext>
              <a:ext uri="{C183D7F6-B498-43B3-948B-1728B52AA6E4}">
                <adec:decorative xmlns:adec="http://schemas.microsoft.com/office/drawing/2017/decorative" val="1"/>
              </a:ext>
            </a:extLst>
          </p:cNvPr>
          <p:cNvSpPr>
            <a:spLocks noGrp="1"/>
          </p:cNvSpPr>
          <p:nvPr>
            <p:ph type="body" sz="quarter" idx="12"/>
          </p:nvPr>
        </p:nvSpPr>
        <p:spPr>
          <a:xfrm>
            <a:off x="5184984" y="4395056"/>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r:embed="rId6">
              <a:extLst>
                <a:ext uri="{96DAC541-7B7A-43D3-8B79-37D633B846F1}">
                  <asvg:svgBlip xmlns:asvg="http://schemas.microsoft.com/office/drawing/2016/SVG/main" r:embed="rId7"/>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51" name="Text Placeholder 47">
            <a:extLst>
              <a:ext uri="{FF2B5EF4-FFF2-40B4-BE49-F238E27FC236}">
                <a16:creationId xmlns:a16="http://schemas.microsoft.com/office/drawing/2014/main" id="{3E51943E-99F4-3399-93A8-92310D9C829B}"/>
              </a:ext>
              <a:ext uri="{C183D7F6-B498-43B3-948B-1728B52AA6E4}">
                <adec:decorative xmlns:adec="http://schemas.microsoft.com/office/drawing/2017/decorative" val="1"/>
              </a:ext>
            </a:extLst>
          </p:cNvPr>
          <p:cNvSpPr>
            <a:spLocks noGrp="1"/>
          </p:cNvSpPr>
          <p:nvPr>
            <p:ph type="body" sz="quarter" idx="14"/>
          </p:nvPr>
        </p:nvSpPr>
        <p:spPr>
          <a:xfrm>
            <a:off x="0" y="0"/>
            <a:ext cx="167640" cy="68580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solidFill>
            <a:srgbClr val="F1F4F9"/>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284340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44A64-5CF7-7615-313E-DC61F4D1236C}"/>
              </a:ext>
            </a:extLst>
          </p:cNvPr>
          <p:cNvSpPr>
            <a:spLocks noGrp="1"/>
          </p:cNvSpPr>
          <p:nvPr>
            <p:ph type="title"/>
          </p:nvPr>
        </p:nvSpPr>
        <p:spPr>
          <a:xfrm>
            <a:off x="838200" y="365125"/>
            <a:ext cx="10515600" cy="1325563"/>
          </a:xfrm>
          <a:prstGeom prst="rect">
            <a:avLst/>
          </a:prstGeom>
        </p:spPr>
        <p:txBody>
          <a:bodyPr vert="horz" lIns="0" tIns="0" rIns="0" bIns="45720" rtlCol="0" anchor="ctr">
            <a:normAutofit/>
          </a:bodyPr>
          <a:lstStyle/>
          <a:p>
            <a:r>
              <a:rPr lang="fr-FR" noProof="0"/>
              <a:t>Style de titre</a:t>
            </a:r>
          </a:p>
        </p:txBody>
      </p:sp>
      <p:sp>
        <p:nvSpPr>
          <p:cNvPr id="3" name="Text Placeholder 2">
            <a:extLst>
              <a:ext uri="{FF2B5EF4-FFF2-40B4-BE49-F238E27FC236}">
                <a16:creationId xmlns:a16="http://schemas.microsoft.com/office/drawing/2014/main" id="{4BE76AB5-48AD-B191-A7F3-DAE6278A19FC}"/>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fr-FR" noProof="0"/>
              <a:t>Premier niveau</a:t>
            </a:r>
          </a:p>
          <a:p>
            <a:pPr lvl="1"/>
            <a:r>
              <a:rPr lang="fr-FR" noProof="0"/>
              <a:t>Deuxième niveau</a:t>
            </a:r>
          </a:p>
          <a:p>
            <a:pPr lvl="2"/>
            <a:r>
              <a:rPr lang="fr-FR" noProof="0"/>
              <a:t>Troisième niveau </a:t>
            </a:r>
          </a:p>
          <a:p>
            <a:pPr lvl="3"/>
            <a:r>
              <a:rPr lang="fr-FR" noProof="0"/>
              <a:t>Quatrième niveau</a:t>
            </a:r>
          </a:p>
          <a:p>
            <a:pPr lvl="4"/>
            <a:r>
              <a:rPr lang="fr-FR" noProof="0"/>
              <a:t>Cinquième niveau</a:t>
            </a:r>
          </a:p>
          <a:p>
            <a:pPr lvl="5"/>
            <a:r>
              <a:rPr lang="fr-FR" noProof="0"/>
              <a:t>Sixième niveau</a:t>
            </a:r>
          </a:p>
          <a:p>
            <a:pPr lvl="6"/>
            <a:r>
              <a:rPr lang="fr-FR" noProof="0"/>
              <a:t>Septième niveau</a:t>
            </a:r>
          </a:p>
          <a:p>
            <a:pPr lvl="7"/>
            <a:r>
              <a:rPr lang="fr-FR" noProof="0"/>
              <a:t>Huitième niveau</a:t>
            </a:r>
          </a:p>
        </p:txBody>
      </p:sp>
      <p:sp>
        <p:nvSpPr>
          <p:cNvPr id="5" name="Footer Placeholder 4">
            <a:extLst>
              <a:ext uri="{FF2B5EF4-FFF2-40B4-BE49-F238E27FC236}">
                <a16:creationId xmlns:a16="http://schemas.microsoft.com/office/drawing/2014/main" id="{6C060EA1-D26C-3ED0-FDEC-16AE8F4E0249}"/>
              </a:ext>
            </a:extLst>
          </p:cNvPr>
          <p:cNvSpPr>
            <a:spLocks noGrp="1"/>
          </p:cNvSpPr>
          <p:nvPr>
            <p:ph type="ftr" sz="quarter" idx="3"/>
          </p:nvPr>
        </p:nvSpPr>
        <p:spPr>
          <a:xfrm>
            <a:off x="2036830" y="7148530"/>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en-US"/>
              <a:t>Nom du document</a:t>
            </a:r>
          </a:p>
        </p:txBody>
      </p:sp>
      <p:sp>
        <p:nvSpPr>
          <p:cNvPr id="6" name="Slide Number Placeholder 5">
            <a:extLst>
              <a:ext uri="{FF2B5EF4-FFF2-40B4-BE49-F238E27FC236}">
                <a16:creationId xmlns:a16="http://schemas.microsoft.com/office/drawing/2014/main" id="{23CAF308-F870-6748-DBF8-07A62F5E12C7}"/>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1641804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7" r:id="rId3"/>
    <p:sldLayoutId id="2147483788" r:id="rId4"/>
    <p:sldLayoutId id="2147483789" r:id="rId5"/>
    <p:sldLayoutId id="2147483790" r:id="rId6"/>
    <p:sldLayoutId id="2147483785" r:id="rId7"/>
    <p:sldLayoutId id="2147483786" r:id="rId8"/>
    <p:sldLayoutId id="2147483784" r:id="rId9"/>
    <p:sldLayoutId id="2147483783" r:id="rId10"/>
    <p:sldLayoutId id="2147483782" r:id="rId11"/>
    <p:sldLayoutId id="2147483781" r:id="rId12"/>
    <p:sldLayoutId id="2147483766" r:id="rId13"/>
    <p:sldLayoutId id="2147483767" r:id="rId14"/>
    <p:sldLayoutId id="2147483768" r:id="rId15"/>
    <p:sldLayoutId id="2147483769" r:id="rId16"/>
    <p:sldLayoutId id="2147483780" r:id="rId17"/>
    <p:sldLayoutId id="2147483770" r:id="rId18"/>
    <p:sldLayoutId id="2147483773" r:id="rId19"/>
    <p:sldLayoutId id="2147483771" r:id="rId20"/>
    <p:sldLayoutId id="2147483772" r:id="rId21"/>
    <p:sldLayoutId id="2147483774" r:id="rId22"/>
    <p:sldLayoutId id="2147483775" r:id="rId23"/>
    <p:sldLayoutId id="2147483776" r:id="rId24"/>
    <p:sldLayoutId id="2147483777" r:id="rId25"/>
    <p:sldLayoutId id="2147483764" r:id="rId26"/>
  </p:sldLayoutIdLst>
  <p:hf hdr="0" dt="0"/>
  <p:txStyles>
    <p:titleStyle>
      <a:lvl1pPr algn="l" defTabSz="914400" rtl="0" eaLnBrk="1" latinLnBrk="0" hangingPunct="1">
        <a:lnSpc>
          <a:spcPct val="100000"/>
        </a:lnSpc>
        <a:spcBef>
          <a:spcPct val="0"/>
        </a:spcBef>
        <a:buNone/>
        <a:defRPr sz="3600" kern="1200">
          <a:solidFill>
            <a:schemeClr val="accent3"/>
          </a:solidFill>
          <a:latin typeface="Verdana Pro Semibold" panose="020B0704030504040204" pitchFamily="34" charset="0"/>
          <a:ea typeface="+mj-ea"/>
          <a:cs typeface="+mj-cs"/>
        </a:defRPr>
      </a:lvl1pPr>
    </p:titleStyle>
    <p:body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3" userDrawn="1">
          <p15:clr>
            <a:srgbClr val="F26B43"/>
          </p15:clr>
        </p15:guide>
        <p15:guide id="4" pos="2608" userDrawn="1">
          <p15:clr>
            <a:srgbClr val="F26B43"/>
          </p15:clr>
        </p15:guide>
        <p15:guide id="5" pos="5072" userDrawn="1">
          <p15:clr>
            <a:srgbClr val="F26B43"/>
          </p15:clr>
        </p15:guide>
        <p15:guide id="6" pos="7536" userDrawn="1">
          <p15:clr>
            <a:srgbClr val="F26B43"/>
          </p15:clr>
        </p15:guide>
        <p15:guide id="7" orient="horz" userDrawn="1">
          <p15:clr>
            <a:srgbClr val="F26B43"/>
          </p15:clr>
        </p15:guide>
        <p15:guide id="8" orient="horz" pos="4320" userDrawn="1">
          <p15:clr>
            <a:srgbClr val="F26B43"/>
          </p15:clr>
        </p15:guide>
        <p15:guide id="9" orient="horz" pos="259" userDrawn="1">
          <p15:clr>
            <a:srgbClr val="F26B43"/>
          </p15:clr>
        </p15:guide>
        <p15:guide id="10" orient="horz" pos="1583" userDrawn="1">
          <p15:clr>
            <a:srgbClr val="F26B43"/>
          </p15:clr>
        </p15:guide>
        <p15:guide id="11" orient="horz" pos="2908" userDrawn="1">
          <p15:clr>
            <a:srgbClr val="F26B43"/>
          </p15:clr>
        </p15:guide>
        <p15:guide id="12" orient="horz" pos="42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a:p>
            <a:pPr lvl="5"/>
            <a:r>
              <a:rPr lang="en-US"/>
              <a:t>Sixième niveau</a:t>
            </a:r>
          </a:p>
          <a:p>
            <a:pPr lvl="6"/>
            <a:r>
              <a:rPr lang="en-US"/>
              <a:t>Septième niveau</a:t>
            </a:r>
          </a:p>
          <a:p>
            <a:pPr lvl="7"/>
            <a:r>
              <a:rPr lang="en-US"/>
              <a:t>Huitième niveau</a:t>
            </a:r>
          </a:p>
          <a:p>
            <a:pPr lvl="8"/>
            <a:r>
              <a:rPr lang="en-US"/>
              <a:t>Neuvième niveau</a:t>
            </a:r>
          </a:p>
        </p:txBody>
      </p:sp>
    </p:spTree>
    <p:extLst>
      <p:ext uri="{BB962C8B-B14F-4D97-AF65-F5344CB8AC3E}">
        <p14:creationId xmlns:p14="http://schemas.microsoft.com/office/powerpoint/2010/main" val="179853682"/>
      </p:ext>
    </p:extLst>
  </p:cSld>
  <p:clrMap bg1="lt1" tx1="dk1" bg2="lt2" tx2="dk2" accent1="accent1" accent2="accent2" accent3="accent3" accent4="accent4" accent5="accent5" accent6="accent6" hlink="hlink" folHlink="folHlink"/>
  <p:sldLayoutIdLst>
    <p:sldLayoutId id="2147483792" r:id="rId1"/>
    <p:sldLayoutId id="214748379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Bagoss Standard"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Bagoss Standard"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Bagoss Standard"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EB711A"/>
          </p15:clr>
        </p15:guide>
        <p15:guide id="3" pos="192">
          <p15:clr>
            <a:srgbClr val="EB711A"/>
          </p15:clr>
        </p15:guide>
        <p15:guide id="4" pos="712">
          <p15:clr>
            <a:srgbClr val="EB711A"/>
          </p15:clr>
        </p15:guide>
        <p15:guide id="5" pos="808">
          <p15:clr>
            <a:srgbClr val="EB711A"/>
          </p15:clr>
        </p15:guide>
        <p15:guide id="6" pos="1328">
          <p15:clr>
            <a:srgbClr val="EB711A"/>
          </p15:clr>
        </p15:guide>
        <p15:guide id="7" pos="1424">
          <p15:clr>
            <a:srgbClr val="EB711A"/>
          </p15:clr>
        </p15:guide>
        <p15:guide id="8" pos="1944">
          <p15:clr>
            <a:srgbClr val="EB711A"/>
          </p15:clr>
        </p15:guide>
        <p15:guide id="9" pos="2040">
          <p15:clr>
            <a:srgbClr val="EB711A"/>
          </p15:clr>
        </p15:guide>
        <p15:guide id="10" pos="2560">
          <p15:clr>
            <a:srgbClr val="EB711A"/>
          </p15:clr>
        </p15:guide>
        <p15:guide id="11" pos="2656">
          <p15:clr>
            <a:srgbClr val="EB711A"/>
          </p15:clr>
        </p15:guide>
        <p15:guide id="12" pos="3176">
          <p15:clr>
            <a:srgbClr val="EB711A"/>
          </p15:clr>
        </p15:guide>
        <p15:guide id="13" pos="3272">
          <p15:clr>
            <a:srgbClr val="EB711A"/>
          </p15:clr>
        </p15:guide>
        <p15:guide id="14" pos="3792">
          <p15:clr>
            <a:srgbClr val="EB711A"/>
          </p15:clr>
        </p15:guide>
        <p15:guide id="15" pos="3888">
          <p15:clr>
            <a:srgbClr val="EB711A"/>
          </p15:clr>
        </p15:guide>
        <p15:guide id="16" pos="4408">
          <p15:clr>
            <a:srgbClr val="EB711A"/>
          </p15:clr>
        </p15:guide>
        <p15:guide id="17" pos="4504">
          <p15:clr>
            <a:srgbClr val="EB711A"/>
          </p15:clr>
        </p15:guide>
        <p15:guide id="18" pos="5024">
          <p15:clr>
            <a:srgbClr val="EB711A"/>
          </p15:clr>
        </p15:guide>
        <p15:guide id="19" pos="5120">
          <p15:clr>
            <a:srgbClr val="EB711A"/>
          </p15:clr>
        </p15:guide>
        <p15:guide id="20" pos="5640">
          <p15:clr>
            <a:srgbClr val="EB711A"/>
          </p15:clr>
        </p15:guide>
        <p15:guide id="21" pos="5736">
          <p15:clr>
            <a:srgbClr val="EB711A"/>
          </p15:clr>
        </p15:guide>
        <p15:guide id="22" pos="6256">
          <p15:clr>
            <a:srgbClr val="EB711A"/>
          </p15:clr>
        </p15:guide>
        <p15:guide id="23" pos="6352">
          <p15:clr>
            <a:srgbClr val="EB711A"/>
          </p15:clr>
        </p15:guide>
        <p15:guide id="24" pos="6872">
          <p15:clr>
            <a:srgbClr val="EB711A"/>
          </p15:clr>
        </p15:guide>
        <p15:guide id="25" pos="6968">
          <p15:clr>
            <a:srgbClr val="EB711A"/>
          </p15:clr>
        </p15:guide>
        <p15:guide id="26" pos="7488">
          <p15:clr>
            <a:srgbClr val="EB711A"/>
          </p15:clr>
        </p15:guide>
        <p15:guide id="27" orient="horz">
          <p15:clr>
            <a:srgbClr val="EB711A"/>
          </p15:clr>
        </p15:guide>
        <p15:guide id="28" orient="horz" pos="4320">
          <p15:clr>
            <a:srgbClr val="EB711A"/>
          </p15:clr>
        </p15:guide>
        <p15:guide id="29" orient="horz" pos="192">
          <p15:clr>
            <a:srgbClr val="EB711A"/>
          </p15:clr>
        </p15:guide>
        <p15:guide id="30" orient="horz" pos="4128">
          <p15:clr>
            <a:srgbClr val="EB711A"/>
          </p15:clr>
        </p15:guide>
        <p15:guide id="31">
          <p15:clr>
            <a:srgbClr val="EB711A"/>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6.sv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2.sv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5" Type="http://schemas.openxmlformats.org/officeDocument/2006/relationships/hyperlink" Target="https://www.usherbrooke.ca/ssf/enseignement/intelligence-artificielle-ia/outils/balises-dutilisation-des-outils-diag" TargetMode="Externa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uabox.univ-angers.fr/s/zrYXDeBXJtaiCZ3"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uabox.univ-angers.fr/s/4GT445Y2TW2YBr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atelierduformateur.fr/guide-pratique-de-lia-a-linspe-de-lacademie-de-creteil/" TargetMode="External"/><Relationship Id="rId2" Type="http://schemas.openxmlformats.org/officeDocument/2006/relationships/hyperlink" Target="https://www.usherbrooke.ca/ssf/enseignement/intelligence-artificielle-ia/outils/evaluer-a-lere-des-ia" TargetMode="External"/><Relationship Id="rId1" Type="http://schemas.openxmlformats.org/officeDocument/2006/relationships/slideLayout" Target="../slideLayouts/slideLayout14.xml"/><Relationship Id="rId5" Type="http://schemas.openxmlformats.org/officeDocument/2006/relationships/hyperlink" Target="https://oer.uclouvain.be/jspui/handle/20.500.12279/1089.3" TargetMode="External"/><Relationship Id="rId4" Type="http://schemas.openxmlformats.org/officeDocument/2006/relationships/hyperlink" Target="https://www.usherbrooke.ca/ssf/enseignement/intelligence-artificielle-ia/outils/balises-dutilisation-des-outils-dia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mailto:labua@univ-angers.f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15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52C5-5BD8-8502-D214-5A0C44682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1237E-C45F-ED46-C5CF-E46839D997B0}"/>
              </a:ext>
            </a:extLst>
          </p:cNvPr>
          <p:cNvSpPr>
            <a:spLocks noGrp="1"/>
          </p:cNvSpPr>
          <p:nvPr>
            <p:ph type="title"/>
          </p:nvPr>
        </p:nvSpPr>
        <p:spPr>
          <a:xfrm>
            <a:off x="751056" y="1847088"/>
            <a:ext cx="10940494" cy="1661993"/>
          </a:xfrm>
        </p:spPr>
        <p:txBody>
          <a:bodyPr/>
          <a:lstStyle/>
          <a:p>
            <a:r>
              <a:rPr lang="fr-FR" sz="4500" noProof="0" dirty="0"/>
              <a:t>« Face à l’éruption de l’IA dans </a:t>
            </a:r>
            <a:r>
              <a:rPr lang="fr-FR" sz="4500" noProof="0" dirty="0">
                <a:solidFill>
                  <a:srgbClr val="013050"/>
                </a:solidFill>
              </a:rPr>
              <a:t>l’enseignement</a:t>
            </a:r>
            <a:r>
              <a:rPr lang="fr-FR" sz="4500" noProof="0" dirty="0"/>
              <a:t> et l’apprentissage, je me sens inquiet. »</a:t>
            </a:r>
          </a:p>
        </p:txBody>
      </p:sp>
      <p:sp>
        <p:nvSpPr>
          <p:cNvPr id="11" name="Text Placeholder 7">
            <a:extLst>
              <a:ext uri="{FF2B5EF4-FFF2-40B4-BE49-F238E27FC236}">
                <a16:creationId xmlns:a16="http://schemas.microsoft.com/office/drawing/2014/main" id="{2EE0D6AE-011A-8500-55CE-67AB5B378C3A}"/>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Vous et les IA</a:t>
            </a:r>
          </a:p>
        </p:txBody>
      </p:sp>
      <p:sp>
        <p:nvSpPr>
          <p:cNvPr id="3" name="Title 1">
            <a:extLst>
              <a:ext uri="{FF2B5EF4-FFF2-40B4-BE49-F238E27FC236}">
                <a16:creationId xmlns:a16="http://schemas.microsoft.com/office/drawing/2014/main" id="{A381A7A2-FBE8-400B-7A13-447404FD629D}"/>
              </a:ext>
            </a:extLst>
          </p:cNvPr>
          <p:cNvSpPr txBox="1">
            <a:spLocks/>
          </p:cNvSpPr>
          <p:nvPr/>
        </p:nvSpPr>
        <p:spPr>
          <a:xfrm>
            <a:off x="751057" y="5225880"/>
            <a:ext cx="10940493" cy="6530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accent3"/>
                </a:solidFill>
                <a:effectLst/>
                <a:latin typeface="Verdana Pro Semibold" panose="020B0704030504040204" pitchFamily="34" charset="0"/>
                <a:ea typeface="+mj-ea"/>
                <a:cs typeface="+mj-cs"/>
              </a:defRPr>
            </a:lvl1pPr>
          </a:lstStyle>
          <a:p>
            <a:r>
              <a:rPr lang="fr-FR" sz="2000" noProof="0" dirty="0">
                <a:solidFill>
                  <a:srgbClr val="F1F4F9"/>
                </a:solidFill>
              </a:rPr>
              <a:t>« d’accord », « plutôt d’accord », « plutôt pas d’accord », « pas d’accord » ?</a:t>
            </a:r>
          </a:p>
        </p:txBody>
      </p:sp>
    </p:spTree>
    <p:extLst>
      <p:ext uri="{BB962C8B-B14F-4D97-AF65-F5344CB8AC3E}">
        <p14:creationId xmlns:p14="http://schemas.microsoft.com/office/powerpoint/2010/main" val="113959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EC410-B51C-317B-B182-EE1BA6BC1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BE7CB-8C77-9BD8-5B9A-016F19B1CA43}"/>
              </a:ext>
            </a:extLst>
          </p:cNvPr>
          <p:cNvSpPr>
            <a:spLocks noGrp="1"/>
          </p:cNvSpPr>
          <p:nvPr>
            <p:ph type="title"/>
          </p:nvPr>
        </p:nvSpPr>
        <p:spPr>
          <a:xfrm>
            <a:off x="690674" y="1837121"/>
            <a:ext cx="10851469" cy="1661993"/>
          </a:xfrm>
        </p:spPr>
        <p:txBody>
          <a:bodyPr/>
          <a:lstStyle/>
          <a:p>
            <a:r>
              <a:rPr lang="fr-FR" sz="4500" noProof="0" dirty="0"/>
              <a:t>« L’IA représente une opportunité pour l’enseignement et l’apprentissage. »</a:t>
            </a:r>
          </a:p>
        </p:txBody>
      </p:sp>
      <p:sp>
        <p:nvSpPr>
          <p:cNvPr id="3" name="Text Placeholder 7">
            <a:extLst>
              <a:ext uri="{FF2B5EF4-FFF2-40B4-BE49-F238E27FC236}">
                <a16:creationId xmlns:a16="http://schemas.microsoft.com/office/drawing/2014/main" id="{1D2CF2D1-8109-BB64-CCEC-77F46D9420EA}"/>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Vous et les IA</a:t>
            </a:r>
          </a:p>
        </p:txBody>
      </p:sp>
      <p:sp>
        <p:nvSpPr>
          <p:cNvPr id="4" name="Text Placeholder 7">
            <a:extLst>
              <a:ext uri="{FF2B5EF4-FFF2-40B4-BE49-F238E27FC236}">
                <a16:creationId xmlns:a16="http://schemas.microsoft.com/office/drawing/2014/main" id="{DB99DF9E-19E6-0098-92EE-370CAF3172D8}"/>
              </a:ext>
            </a:extLst>
          </p:cNvPr>
          <p:cNvSpPr txBox="1">
            <a:spLocks/>
          </p:cNvSpPr>
          <p:nvPr/>
        </p:nvSpPr>
        <p:spPr>
          <a:xfrm>
            <a:off x="690674" y="5385790"/>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sz="1800" noProof="0" dirty="0">
                <a:solidFill>
                  <a:schemeClr val="bg2"/>
                </a:solidFill>
              </a:rPr>
              <a:t>87% des étudiants ont déjà utilisé l’</a:t>
            </a:r>
            <a:r>
              <a:rPr lang="fr-FR" sz="1800" noProof="0" dirty="0" err="1">
                <a:solidFill>
                  <a:schemeClr val="bg2"/>
                </a:solidFill>
              </a:rPr>
              <a:t>IAGg</a:t>
            </a:r>
            <a:r>
              <a:rPr lang="fr-FR" sz="1800" noProof="0" dirty="0">
                <a:solidFill>
                  <a:schemeClr val="bg2"/>
                </a:solidFill>
              </a:rPr>
              <a:t> dans le cadre de leurs études</a:t>
            </a:r>
          </a:p>
        </p:txBody>
      </p:sp>
    </p:spTree>
    <p:extLst>
      <p:ext uri="{BB962C8B-B14F-4D97-AF65-F5344CB8AC3E}">
        <p14:creationId xmlns:p14="http://schemas.microsoft.com/office/powerpoint/2010/main" val="20285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EECCA-C5A4-CA7A-E815-B70B85407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DAF78-5256-FDF0-8DBA-BDEC01EA5709}"/>
              </a:ext>
            </a:extLst>
          </p:cNvPr>
          <p:cNvSpPr>
            <a:spLocks noGrp="1"/>
          </p:cNvSpPr>
          <p:nvPr>
            <p:ph type="title"/>
          </p:nvPr>
        </p:nvSpPr>
        <p:spPr>
          <a:xfrm>
            <a:off x="690674" y="2130415"/>
            <a:ext cx="11077654" cy="1661993"/>
          </a:xfrm>
        </p:spPr>
        <p:txBody>
          <a:bodyPr/>
          <a:lstStyle/>
          <a:p>
            <a:r>
              <a:rPr lang="fr-FR" sz="4500" noProof="0" dirty="0"/>
              <a:t>« Tout ce que j’enseigne et fais faire aux étudiants peut être fait par l’IA. »</a:t>
            </a:r>
          </a:p>
        </p:txBody>
      </p:sp>
      <p:sp>
        <p:nvSpPr>
          <p:cNvPr id="3" name="Text Placeholder 7">
            <a:extLst>
              <a:ext uri="{FF2B5EF4-FFF2-40B4-BE49-F238E27FC236}">
                <a16:creationId xmlns:a16="http://schemas.microsoft.com/office/drawing/2014/main" id="{FE371ED0-A9EB-85A6-2B66-84238A34DD99}"/>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Vous et les IA</a:t>
            </a:r>
          </a:p>
        </p:txBody>
      </p:sp>
    </p:spTree>
    <p:extLst>
      <p:ext uri="{BB962C8B-B14F-4D97-AF65-F5344CB8AC3E}">
        <p14:creationId xmlns:p14="http://schemas.microsoft.com/office/powerpoint/2010/main" val="347196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B3C6B-8CDE-AD7D-061E-2526DF84B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F7C4F-422B-D58A-62F2-C120C02F4892}"/>
              </a:ext>
            </a:extLst>
          </p:cNvPr>
          <p:cNvSpPr>
            <a:spLocks noGrp="1"/>
          </p:cNvSpPr>
          <p:nvPr>
            <p:ph type="title"/>
          </p:nvPr>
        </p:nvSpPr>
        <p:spPr>
          <a:xfrm>
            <a:off x="690674" y="2130415"/>
            <a:ext cx="11077654" cy="1661993"/>
          </a:xfrm>
        </p:spPr>
        <p:txBody>
          <a:bodyPr/>
          <a:lstStyle/>
          <a:p>
            <a:r>
              <a:rPr lang="fr-FR" sz="4500" noProof="0" dirty="0"/>
              <a:t>« Je suis enclin à autoriser l’usage de l’IA dans mon cours dès l’année prochaine. »</a:t>
            </a:r>
          </a:p>
        </p:txBody>
      </p:sp>
      <p:sp>
        <p:nvSpPr>
          <p:cNvPr id="3" name="Text Placeholder 7">
            <a:extLst>
              <a:ext uri="{FF2B5EF4-FFF2-40B4-BE49-F238E27FC236}">
                <a16:creationId xmlns:a16="http://schemas.microsoft.com/office/drawing/2014/main" id="{5C547494-D522-0EF0-D602-3974C8CA4311}"/>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Vous et les IA</a:t>
            </a:r>
          </a:p>
        </p:txBody>
      </p:sp>
      <p:sp>
        <p:nvSpPr>
          <p:cNvPr id="4" name="Text Placeholder 7">
            <a:extLst>
              <a:ext uri="{FF2B5EF4-FFF2-40B4-BE49-F238E27FC236}">
                <a16:creationId xmlns:a16="http://schemas.microsoft.com/office/drawing/2014/main" id="{252D5695-C253-2789-30CD-AC902CD25616}"/>
              </a:ext>
            </a:extLst>
          </p:cNvPr>
          <p:cNvSpPr txBox="1">
            <a:spLocks/>
          </p:cNvSpPr>
          <p:nvPr/>
        </p:nvSpPr>
        <p:spPr>
          <a:xfrm>
            <a:off x="690674" y="5166360"/>
            <a:ext cx="6683520"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sz="1600" dirty="0">
                <a:solidFill>
                  <a:schemeClr val="bg2"/>
                </a:solidFill>
              </a:rPr>
              <a:t>52% des étudiants déclarent qu’au moins un enseignant leur a déjà demandé d’utiliser / autorisé à utiliser les intelligences artificielles génératives lors d’un de ses cours. </a:t>
            </a:r>
          </a:p>
          <a:p>
            <a:endParaRPr lang="fr-FR" sz="1600" noProof="0" dirty="0">
              <a:solidFill>
                <a:schemeClr val="bg2"/>
              </a:solidFill>
            </a:endParaRPr>
          </a:p>
        </p:txBody>
      </p:sp>
    </p:spTree>
    <p:extLst>
      <p:ext uri="{BB962C8B-B14F-4D97-AF65-F5344CB8AC3E}">
        <p14:creationId xmlns:p14="http://schemas.microsoft.com/office/powerpoint/2010/main" val="28284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B02D-7D1D-C1F3-56C6-B346EAD4E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F3E3A-0DB9-B1B4-E064-872096A6DF4D}"/>
              </a:ext>
            </a:extLst>
          </p:cNvPr>
          <p:cNvSpPr>
            <a:spLocks noGrp="1"/>
          </p:cNvSpPr>
          <p:nvPr>
            <p:ph type="title"/>
          </p:nvPr>
        </p:nvSpPr>
        <p:spPr>
          <a:xfrm>
            <a:off x="690674" y="2066544"/>
            <a:ext cx="11077654" cy="1259520"/>
          </a:xfrm>
        </p:spPr>
        <p:txBody>
          <a:bodyPr/>
          <a:lstStyle/>
          <a:p>
            <a:r>
              <a:rPr lang="fr-FR" sz="4500" noProof="0" dirty="0"/>
              <a:t>« Les étudiants sont en majorité experts de l’IA. »</a:t>
            </a:r>
          </a:p>
        </p:txBody>
      </p:sp>
      <p:sp>
        <p:nvSpPr>
          <p:cNvPr id="3" name="Text Placeholder 7">
            <a:extLst>
              <a:ext uri="{FF2B5EF4-FFF2-40B4-BE49-F238E27FC236}">
                <a16:creationId xmlns:a16="http://schemas.microsoft.com/office/drawing/2014/main" id="{30D70E1D-5483-AEB0-FBDD-CAE12AECB602}"/>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Les étudiants et les IA</a:t>
            </a:r>
          </a:p>
        </p:txBody>
      </p:sp>
      <p:sp>
        <p:nvSpPr>
          <p:cNvPr id="5" name="Text Placeholder 7">
            <a:extLst>
              <a:ext uri="{FF2B5EF4-FFF2-40B4-BE49-F238E27FC236}">
                <a16:creationId xmlns:a16="http://schemas.microsoft.com/office/drawing/2014/main" id="{8B3B08BD-41D2-629B-E628-44897BE9AE06}"/>
              </a:ext>
            </a:extLst>
          </p:cNvPr>
          <p:cNvSpPr txBox="1">
            <a:spLocks/>
          </p:cNvSpPr>
          <p:nvPr/>
        </p:nvSpPr>
        <p:spPr>
          <a:xfrm>
            <a:off x="690674" y="5117200"/>
            <a:ext cx="6683520" cy="1691640"/>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sz="1400" dirty="0">
                <a:solidFill>
                  <a:schemeClr val="bg2"/>
                </a:solidFill>
              </a:rPr>
              <a:t>54% des étudiants déclarent être “Familier” de l’IA = “Je suis un utilisateur régulier”. </a:t>
            </a:r>
          </a:p>
          <a:p>
            <a:r>
              <a:rPr lang="fr-FR" sz="1400" dirty="0">
                <a:solidFill>
                  <a:schemeClr val="bg2"/>
                </a:solidFill>
              </a:rPr>
              <a:t>Top 3 des usages : 1) Rechercher de l’information 2) Clarifier des concepts 3) Résumer des articles ou des ressources</a:t>
            </a:r>
          </a:p>
          <a:p>
            <a:endParaRPr lang="fr-FR" sz="1400" noProof="0" dirty="0">
              <a:solidFill>
                <a:schemeClr val="bg2"/>
              </a:solidFill>
            </a:endParaRPr>
          </a:p>
        </p:txBody>
      </p:sp>
    </p:spTree>
    <p:extLst>
      <p:ext uri="{BB962C8B-B14F-4D97-AF65-F5344CB8AC3E}">
        <p14:creationId xmlns:p14="http://schemas.microsoft.com/office/powerpoint/2010/main" val="96283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678DB-2D4E-D3C3-4A21-5E1AE1497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7F869-98A1-F000-9BDB-9AAC9EB688DC}"/>
              </a:ext>
            </a:extLst>
          </p:cNvPr>
          <p:cNvSpPr>
            <a:spLocks noGrp="1"/>
          </p:cNvSpPr>
          <p:nvPr>
            <p:ph type="title"/>
          </p:nvPr>
        </p:nvSpPr>
        <p:spPr>
          <a:xfrm>
            <a:off x="690674" y="2066544"/>
            <a:ext cx="11077654" cy="1259520"/>
          </a:xfrm>
        </p:spPr>
        <p:txBody>
          <a:bodyPr/>
          <a:lstStyle/>
          <a:p>
            <a:r>
              <a:rPr lang="fr-FR" sz="4500" noProof="0" dirty="0"/>
              <a:t>« Les étudiants sont dépendants </a:t>
            </a:r>
            <a:br>
              <a:rPr lang="fr-FR" sz="4500" noProof="0" dirty="0"/>
            </a:br>
            <a:r>
              <a:rPr lang="fr-FR" sz="4500" noProof="0" dirty="0"/>
              <a:t>à l’IA. »</a:t>
            </a:r>
          </a:p>
        </p:txBody>
      </p:sp>
      <p:sp>
        <p:nvSpPr>
          <p:cNvPr id="3" name="Text Placeholder 7">
            <a:extLst>
              <a:ext uri="{FF2B5EF4-FFF2-40B4-BE49-F238E27FC236}">
                <a16:creationId xmlns:a16="http://schemas.microsoft.com/office/drawing/2014/main" id="{8C42F4C7-F2E8-BDD1-39A9-D870F7ED8B13}"/>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Les étudiants et les IA</a:t>
            </a:r>
          </a:p>
        </p:txBody>
      </p:sp>
      <p:sp>
        <p:nvSpPr>
          <p:cNvPr id="4" name="Text Placeholder 7">
            <a:extLst>
              <a:ext uri="{FF2B5EF4-FFF2-40B4-BE49-F238E27FC236}">
                <a16:creationId xmlns:a16="http://schemas.microsoft.com/office/drawing/2014/main" id="{97780092-BC5C-DD57-758C-051739085AA7}"/>
              </a:ext>
            </a:extLst>
          </p:cNvPr>
          <p:cNvSpPr txBox="1">
            <a:spLocks/>
          </p:cNvSpPr>
          <p:nvPr/>
        </p:nvSpPr>
        <p:spPr>
          <a:xfrm>
            <a:off x="690674" y="5589147"/>
            <a:ext cx="6683520"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sz="1600" dirty="0">
                <a:solidFill>
                  <a:schemeClr val="bg2"/>
                </a:solidFill>
              </a:rPr>
              <a:t>33% d'étudiant.es craignent une dépendance aux IA</a:t>
            </a:r>
          </a:p>
        </p:txBody>
      </p:sp>
    </p:spTree>
    <p:extLst>
      <p:ext uri="{BB962C8B-B14F-4D97-AF65-F5344CB8AC3E}">
        <p14:creationId xmlns:p14="http://schemas.microsoft.com/office/powerpoint/2010/main" val="11561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488D4-F01C-E659-2547-AE8C9CF86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59355-DD32-C0C4-D16B-7C8FC7BE3FB9}"/>
              </a:ext>
            </a:extLst>
          </p:cNvPr>
          <p:cNvSpPr>
            <a:spLocks noGrp="1"/>
          </p:cNvSpPr>
          <p:nvPr>
            <p:ph type="title"/>
          </p:nvPr>
        </p:nvSpPr>
        <p:spPr>
          <a:xfrm>
            <a:off x="690674" y="2066544"/>
            <a:ext cx="11077654" cy="1259520"/>
          </a:xfrm>
        </p:spPr>
        <p:txBody>
          <a:bodyPr/>
          <a:lstStyle/>
          <a:p>
            <a:r>
              <a:rPr lang="fr-FR" sz="4500" noProof="0" dirty="0"/>
              <a:t>« Les étudiants pensent que l’IA est une opportunité pédagogique . »</a:t>
            </a:r>
          </a:p>
        </p:txBody>
      </p:sp>
      <p:sp>
        <p:nvSpPr>
          <p:cNvPr id="3" name="Text Placeholder 7">
            <a:extLst>
              <a:ext uri="{FF2B5EF4-FFF2-40B4-BE49-F238E27FC236}">
                <a16:creationId xmlns:a16="http://schemas.microsoft.com/office/drawing/2014/main" id="{145A155D-63DF-2B53-11DA-B2A05E4B0E8C}"/>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Les étudiants et les IA</a:t>
            </a:r>
          </a:p>
        </p:txBody>
      </p:sp>
      <p:sp>
        <p:nvSpPr>
          <p:cNvPr id="4" name="Text Placeholder 7">
            <a:extLst>
              <a:ext uri="{FF2B5EF4-FFF2-40B4-BE49-F238E27FC236}">
                <a16:creationId xmlns:a16="http://schemas.microsoft.com/office/drawing/2014/main" id="{A0CA34DC-9F7B-80C1-C1C9-AF6F7CE8A7F8}"/>
              </a:ext>
            </a:extLst>
          </p:cNvPr>
          <p:cNvSpPr txBox="1">
            <a:spLocks/>
          </p:cNvSpPr>
          <p:nvPr/>
        </p:nvSpPr>
        <p:spPr>
          <a:xfrm>
            <a:off x="690674" y="5500657"/>
            <a:ext cx="6683520"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sz="1600" dirty="0">
                <a:solidFill>
                  <a:schemeClr val="bg2"/>
                </a:solidFill>
              </a:rPr>
              <a:t>38% des étudiants estiment que les </a:t>
            </a:r>
            <a:r>
              <a:rPr lang="fr-FR" sz="1600" dirty="0" err="1">
                <a:solidFill>
                  <a:schemeClr val="bg2"/>
                </a:solidFill>
              </a:rPr>
              <a:t>IAg</a:t>
            </a:r>
            <a:r>
              <a:rPr lang="fr-FR" sz="1600" dirty="0">
                <a:solidFill>
                  <a:schemeClr val="bg2"/>
                </a:solidFill>
              </a:rPr>
              <a:t> améliorent considérablement leur processus d’apprentissage </a:t>
            </a:r>
          </a:p>
        </p:txBody>
      </p:sp>
    </p:spTree>
    <p:extLst>
      <p:ext uri="{BB962C8B-B14F-4D97-AF65-F5344CB8AC3E}">
        <p14:creationId xmlns:p14="http://schemas.microsoft.com/office/powerpoint/2010/main" val="2443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F1BF4-039E-DA47-C17C-D4F3DE61F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764A3-956A-E0D5-79BE-0D4624605C23}"/>
              </a:ext>
            </a:extLst>
          </p:cNvPr>
          <p:cNvSpPr>
            <a:spLocks noGrp="1"/>
          </p:cNvSpPr>
          <p:nvPr>
            <p:ph type="title"/>
          </p:nvPr>
        </p:nvSpPr>
        <p:spPr>
          <a:xfrm>
            <a:off x="690674" y="2066544"/>
            <a:ext cx="11077654" cy="1259520"/>
          </a:xfrm>
        </p:spPr>
        <p:txBody>
          <a:bodyPr/>
          <a:lstStyle/>
          <a:p>
            <a:r>
              <a:rPr lang="fr-FR" sz="4500" noProof="0" dirty="0"/>
              <a:t>« Les étudiants craignent une sanction disciplinaire s’ils utilisent l’IA. »</a:t>
            </a:r>
          </a:p>
        </p:txBody>
      </p:sp>
      <p:sp>
        <p:nvSpPr>
          <p:cNvPr id="3" name="Text Placeholder 7">
            <a:extLst>
              <a:ext uri="{FF2B5EF4-FFF2-40B4-BE49-F238E27FC236}">
                <a16:creationId xmlns:a16="http://schemas.microsoft.com/office/drawing/2014/main" id="{9D122488-41D2-4BED-C3A6-7E43164E7861}"/>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Les étudiants et les IA</a:t>
            </a:r>
          </a:p>
        </p:txBody>
      </p:sp>
      <p:sp>
        <p:nvSpPr>
          <p:cNvPr id="4" name="Text Placeholder 7">
            <a:extLst>
              <a:ext uri="{FF2B5EF4-FFF2-40B4-BE49-F238E27FC236}">
                <a16:creationId xmlns:a16="http://schemas.microsoft.com/office/drawing/2014/main" id="{7400D62E-276B-70AE-F40C-E587DF08A215}"/>
              </a:ext>
            </a:extLst>
          </p:cNvPr>
          <p:cNvSpPr txBox="1">
            <a:spLocks/>
          </p:cNvSpPr>
          <p:nvPr/>
        </p:nvSpPr>
        <p:spPr>
          <a:xfrm>
            <a:off x="690674" y="5274515"/>
            <a:ext cx="6683520"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sz="1600" dirty="0">
                <a:solidFill>
                  <a:schemeClr val="bg2"/>
                </a:solidFill>
              </a:rPr>
              <a:t>90% des étudiant.es considèrent qu'utiliser l'IA en contexte d'examen, c'est tricher.</a:t>
            </a:r>
          </a:p>
          <a:p>
            <a:r>
              <a:rPr lang="fr-FR" sz="1600" dirty="0">
                <a:solidFill>
                  <a:schemeClr val="bg2"/>
                </a:solidFill>
              </a:rPr>
              <a:t>10% pensent l'inverse -&gt; 14% dissent avoir déjà triché. </a:t>
            </a:r>
          </a:p>
        </p:txBody>
      </p:sp>
    </p:spTree>
    <p:extLst>
      <p:ext uri="{BB962C8B-B14F-4D97-AF65-F5344CB8AC3E}">
        <p14:creationId xmlns:p14="http://schemas.microsoft.com/office/powerpoint/2010/main" val="2052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73967-05A5-35CB-C9DC-6FB1D46F9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07A69-5991-B312-67FC-3CE43774BDCE}"/>
              </a:ext>
            </a:extLst>
          </p:cNvPr>
          <p:cNvSpPr>
            <a:spLocks noGrp="1"/>
          </p:cNvSpPr>
          <p:nvPr>
            <p:ph type="title"/>
          </p:nvPr>
        </p:nvSpPr>
        <p:spPr>
          <a:xfrm>
            <a:off x="690674" y="1792224"/>
            <a:ext cx="11077654" cy="1259520"/>
          </a:xfrm>
        </p:spPr>
        <p:txBody>
          <a:bodyPr/>
          <a:lstStyle/>
          <a:p>
            <a:r>
              <a:rPr lang="fr-FR" sz="3500" noProof="0" dirty="0"/>
              <a:t>Avez-vous un exemple d’usage de l’IA par vos étudiants qui vous a surpris, en bien ou en mal, dans le cadre de vos évaluations (préparation ou production du livrable) ?</a:t>
            </a:r>
          </a:p>
        </p:txBody>
      </p:sp>
      <p:sp>
        <p:nvSpPr>
          <p:cNvPr id="3" name="Text Placeholder 7">
            <a:extLst>
              <a:ext uri="{FF2B5EF4-FFF2-40B4-BE49-F238E27FC236}">
                <a16:creationId xmlns:a16="http://schemas.microsoft.com/office/drawing/2014/main" id="{F8879C7E-54A5-E3D4-6F25-8A1EDEE81E02}"/>
              </a:ext>
            </a:extLst>
          </p:cNvPr>
          <p:cNvSpPr txBox="1">
            <a:spLocks/>
          </p:cNvSpPr>
          <p:nvPr/>
        </p:nvSpPr>
        <p:spPr>
          <a:xfrm>
            <a:off x="690674" y="4505803"/>
            <a:ext cx="5280358" cy="660557"/>
          </a:xfrm>
          <a:prstGeom prst="rect">
            <a:avLst/>
          </a:prstGeom>
        </p:spPr>
        <p:txBody>
          <a:bodyPr/>
          <a:lst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r>
              <a:rPr lang="fr-FR" noProof="0" dirty="0">
                <a:solidFill>
                  <a:schemeClr val="bg2"/>
                </a:solidFill>
              </a:rPr>
              <a:t>BILAN</a:t>
            </a:r>
          </a:p>
        </p:txBody>
      </p:sp>
    </p:spTree>
    <p:extLst>
      <p:ext uri="{BB962C8B-B14F-4D97-AF65-F5344CB8AC3E}">
        <p14:creationId xmlns:p14="http://schemas.microsoft.com/office/powerpoint/2010/main" val="82989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FD24-C4E3-FCFE-BB5E-5B3D4EACFA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BF08748-43C4-CF95-2254-D72E5EA80727}"/>
              </a:ext>
            </a:extLst>
          </p:cNvPr>
          <p:cNvSpPr>
            <a:spLocks noGrp="1"/>
          </p:cNvSpPr>
          <p:nvPr>
            <p:ph type="body" sz="quarter" idx="10"/>
          </p:nvPr>
        </p:nvSpPr>
        <p:spPr/>
        <p:txBody>
          <a:bodyPr/>
          <a:lstStyle/>
          <a:p>
            <a:r>
              <a:rPr lang="fr-FR" noProof="0" dirty="0"/>
              <a:t>03</a:t>
            </a:r>
          </a:p>
        </p:txBody>
      </p:sp>
      <p:sp>
        <p:nvSpPr>
          <p:cNvPr id="7" name="Title 6">
            <a:extLst>
              <a:ext uri="{FF2B5EF4-FFF2-40B4-BE49-F238E27FC236}">
                <a16:creationId xmlns:a16="http://schemas.microsoft.com/office/drawing/2014/main" id="{BB47D08A-65EE-5826-0931-E61D9534B467}"/>
              </a:ext>
            </a:extLst>
          </p:cNvPr>
          <p:cNvSpPr>
            <a:spLocks noGrp="1"/>
          </p:cNvSpPr>
          <p:nvPr>
            <p:ph type="title"/>
          </p:nvPr>
        </p:nvSpPr>
        <p:spPr/>
        <p:txBody>
          <a:bodyPr/>
          <a:lstStyle/>
          <a:p>
            <a:r>
              <a:rPr lang="fr-FR" sz="6000" b="1" noProof="0" dirty="0"/>
              <a:t>Se perdre dans le labyrinthe. </a:t>
            </a:r>
            <a:endParaRPr lang="fr-FR" noProof="0" dirty="0"/>
          </a:p>
        </p:txBody>
      </p:sp>
      <p:sp>
        <p:nvSpPr>
          <p:cNvPr id="9" name="Text Placeholder 8">
            <a:extLst>
              <a:ext uri="{FF2B5EF4-FFF2-40B4-BE49-F238E27FC236}">
                <a16:creationId xmlns:a16="http://schemas.microsoft.com/office/drawing/2014/main" id="{0701B836-45BF-5FB4-A222-C352001E32BC}"/>
              </a:ext>
            </a:extLst>
          </p:cNvPr>
          <p:cNvSpPr>
            <a:spLocks noGrp="1"/>
          </p:cNvSpPr>
          <p:nvPr>
            <p:ph type="body" sz="quarter" idx="13"/>
          </p:nvPr>
        </p:nvSpPr>
        <p:spPr>
          <a:xfrm>
            <a:off x="5184984" y="3844453"/>
            <a:ext cx="6470434" cy="774956"/>
          </a:xfrm>
        </p:spPr>
        <p:txBody>
          <a:bodyPr/>
          <a:lstStyle/>
          <a:p>
            <a:r>
              <a:rPr lang="fr-FR" noProof="0" dirty="0"/>
              <a:t>Indices et orientation. </a:t>
            </a:r>
          </a:p>
        </p:txBody>
      </p:sp>
      <p:sp>
        <p:nvSpPr>
          <p:cNvPr id="2" name="Espace réservé du pied de page 1">
            <a:extLst>
              <a:ext uri="{FF2B5EF4-FFF2-40B4-BE49-F238E27FC236}">
                <a16:creationId xmlns:a16="http://schemas.microsoft.com/office/drawing/2014/main" id="{6560C0A5-D63F-913F-AC1F-844653AA0F8D}"/>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F2C4E267-14AC-F5B8-5726-1743A1D9E1A3}"/>
              </a:ext>
            </a:extLst>
          </p:cNvPr>
          <p:cNvSpPr>
            <a:spLocks noGrp="1"/>
          </p:cNvSpPr>
          <p:nvPr>
            <p:ph type="sldNum" sz="quarter" idx="4"/>
          </p:nvPr>
        </p:nvSpPr>
        <p:spPr/>
        <p:txBody>
          <a:bodyPr/>
          <a:lstStyle/>
          <a:p>
            <a:fld id="{A5311C5C-DD0D-4634-AA58-1EB1FA85B81D}" type="slidenum">
              <a:rPr lang="fr-FR" noProof="0" smtClean="0"/>
              <a:pPr/>
              <a:t>19</a:t>
            </a:fld>
            <a:endParaRPr lang="fr-FR" noProof="0" dirty="0"/>
          </a:p>
        </p:txBody>
      </p:sp>
      <p:sp>
        <p:nvSpPr>
          <p:cNvPr id="12" name="Espace réservé du texte 11">
            <a:extLst>
              <a:ext uri="{FF2B5EF4-FFF2-40B4-BE49-F238E27FC236}">
                <a16:creationId xmlns:a16="http://schemas.microsoft.com/office/drawing/2014/main" id="{BE92505A-4C8A-49F0-778B-69A5485BB18D}"/>
              </a:ext>
            </a:extLst>
          </p:cNvPr>
          <p:cNvSpPr>
            <a:spLocks noGrp="1"/>
          </p:cNvSpPr>
          <p:nvPr>
            <p:ph type="body" sz="quarter" idx="12"/>
          </p:nvPr>
        </p:nvSpPr>
        <p:spPr>
          <a:xfrm>
            <a:off x="5184984" y="3606778"/>
            <a:ext cx="5153790" cy="21600"/>
          </a:xfrm>
        </p:spPr>
        <p:txBody>
          <a:bodyPr/>
          <a:lstStyle/>
          <a:p>
            <a:endParaRPr lang="fr-FR" noProof="0" dirty="0"/>
          </a:p>
        </p:txBody>
      </p:sp>
      <p:sp>
        <p:nvSpPr>
          <p:cNvPr id="13" name="Espace réservé du texte 12">
            <a:extLst>
              <a:ext uri="{FF2B5EF4-FFF2-40B4-BE49-F238E27FC236}">
                <a16:creationId xmlns:a16="http://schemas.microsoft.com/office/drawing/2014/main" id="{7A653180-83A3-DE49-A78A-BCEF09748449}"/>
              </a:ext>
            </a:extLst>
          </p:cNvPr>
          <p:cNvSpPr>
            <a:spLocks noGrp="1"/>
          </p:cNvSpPr>
          <p:nvPr>
            <p:ph type="body" sz="quarter" idx="14"/>
          </p:nvPr>
        </p:nvSpPr>
        <p:spPr/>
        <p:txBody>
          <a:bodyPr/>
          <a:lstStyle/>
          <a:p>
            <a:endParaRPr lang="fr-FR" noProof="0" dirty="0"/>
          </a:p>
        </p:txBody>
      </p:sp>
      <p:pic>
        <p:nvPicPr>
          <p:cNvPr id="5" name="Graphique 4">
            <a:extLst>
              <a:ext uri="{FF2B5EF4-FFF2-40B4-BE49-F238E27FC236}">
                <a16:creationId xmlns:a16="http://schemas.microsoft.com/office/drawing/2014/main" id="{0A255162-5D52-0F91-9A39-7E422FACC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7622" y="4594982"/>
            <a:ext cx="2897872" cy="1625158"/>
          </a:xfrm>
          <a:prstGeom prst="rect">
            <a:avLst/>
          </a:prstGeom>
        </p:spPr>
      </p:pic>
    </p:spTree>
    <p:extLst>
      <p:ext uri="{BB962C8B-B14F-4D97-AF65-F5344CB8AC3E}">
        <p14:creationId xmlns:p14="http://schemas.microsoft.com/office/powerpoint/2010/main" val="257933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027A-C9E5-B415-E8AD-1DC340755F4E}"/>
              </a:ext>
            </a:extLst>
          </p:cNvPr>
          <p:cNvSpPr>
            <a:spLocks noGrp="1"/>
          </p:cNvSpPr>
          <p:nvPr>
            <p:ph type="title"/>
          </p:nvPr>
        </p:nvSpPr>
        <p:spPr>
          <a:xfrm>
            <a:off x="690674" y="1846951"/>
            <a:ext cx="10940494" cy="1661993"/>
          </a:xfrm>
        </p:spPr>
        <p:txBody>
          <a:bodyPr/>
          <a:lstStyle/>
          <a:p>
            <a:r>
              <a:rPr lang="fr-FR" sz="4500" noProof="0" dirty="0"/>
              <a:t>Évaluer à l’ère des IA : </a:t>
            </a:r>
            <a:br>
              <a:rPr lang="fr-FR" sz="4500" noProof="0" dirty="0"/>
            </a:br>
            <a:r>
              <a:rPr lang="fr-FR" sz="4500" noProof="0" dirty="0"/>
              <a:t>combattre la bête ou l’apprivoiser ? </a:t>
            </a:r>
          </a:p>
        </p:txBody>
      </p:sp>
      <p:sp>
        <p:nvSpPr>
          <p:cNvPr id="3" name="Text Placeholder 2">
            <a:extLst>
              <a:ext uri="{FF2B5EF4-FFF2-40B4-BE49-F238E27FC236}">
                <a16:creationId xmlns:a16="http://schemas.microsoft.com/office/drawing/2014/main" id="{AFE265C6-E3B5-BD54-7594-CE347856874D}"/>
              </a:ext>
            </a:extLst>
          </p:cNvPr>
          <p:cNvSpPr>
            <a:spLocks noGrp="1"/>
          </p:cNvSpPr>
          <p:nvPr>
            <p:ph type="body" sz="quarter" idx="13"/>
          </p:nvPr>
        </p:nvSpPr>
        <p:spPr/>
        <p:txBody>
          <a:bodyPr/>
          <a:lstStyle/>
          <a:p>
            <a:r>
              <a:rPr lang="fr-FR" noProof="0" dirty="0" err="1"/>
              <a:t>Lab’UA</a:t>
            </a:r>
            <a:r>
              <a:rPr lang="fr-FR" noProof="0" dirty="0"/>
              <a:t> – Semaine de la pédagogie JUIN 2025</a:t>
            </a:r>
          </a:p>
        </p:txBody>
      </p:sp>
      <p:sp>
        <p:nvSpPr>
          <p:cNvPr id="6" name="Espace réservé du texte 5">
            <a:extLst>
              <a:ext uri="{FF2B5EF4-FFF2-40B4-BE49-F238E27FC236}">
                <a16:creationId xmlns:a16="http://schemas.microsoft.com/office/drawing/2014/main" id="{446452EA-C517-0EBC-D8DB-C2267FD3BD72}"/>
              </a:ext>
            </a:extLst>
          </p:cNvPr>
          <p:cNvSpPr>
            <a:spLocks noGrp="1"/>
          </p:cNvSpPr>
          <p:nvPr>
            <p:ph type="body" sz="quarter" idx="14"/>
          </p:nvPr>
        </p:nvSpPr>
        <p:spPr>
          <a:xfrm>
            <a:off x="690674" y="5665339"/>
            <a:ext cx="1479235" cy="479676"/>
          </a:xfrm>
        </p:spPr>
        <p:txBody>
          <a:bodyPr/>
          <a:lstStyle/>
          <a:p>
            <a:r>
              <a:rPr lang="fr-FR" noProof="0" dirty="0"/>
              <a:t>12/06/2025</a:t>
            </a:r>
          </a:p>
        </p:txBody>
      </p:sp>
      <p:sp>
        <p:nvSpPr>
          <p:cNvPr id="5" name="ZoneTexte 4">
            <a:extLst>
              <a:ext uri="{FF2B5EF4-FFF2-40B4-BE49-F238E27FC236}">
                <a16:creationId xmlns:a16="http://schemas.microsoft.com/office/drawing/2014/main" id="{B91B6E9C-3976-E685-5ADC-040576FFFCC9}"/>
              </a:ext>
            </a:extLst>
          </p:cNvPr>
          <p:cNvSpPr txBox="1"/>
          <p:nvPr/>
        </p:nvSpPr>
        <p:spPr>
          <a:xfrm>
            <a:off x="690674" y="3357062"/>
            <a:ext cx="10533888" cy="523220"/>
          </a:xfrm>
          <a:prstGeom prst="rect">
            <a:avLst/>
          </a:prstGeom>
          <a:noFill/>
        </p:spPr>
        <p:txBody>
          <a:bodyPr wrap="square">
            <a:spAutoFit/>
          </a:bodyPr>
          <a:lstStyle/>
          <a:p>
            <a:pPr rtl="0"/>
            <a:r>
              <a:rPr lang="fr-FR" sz="1400" b="0" i="0" noProof="0" dirty="0">
                <a:solidFill>
                  <a:srgbClr val="000000"/>
                </a:solidFill>
                <a:effectLst/>
              </a:rPr>
              <a:t>(librement inspiré de Cabana, M. et Côté, J.-A. (2024). Balises d’utilisation des outils d’intelligence artificielle générative. Service de soutien à la formation, Université de Sherbrooke. Sous licence CC BY 4.0.)</a:t>
            </a:r>
            <a:endParaRPr lang="fr-FR" sz="1400" noProof="0" dirty="0">
              <a:effectLst/>
            </a:endParaRPr>
          </a:p>
        </p:txBody>
      </p:sp>
      <p:pic>
        <p:nvPicPr>
          <p:cNvPr id="9" name="Image 8" descr="La licence CC-BY-NC. &#10;&#10;Désignation complète du contrat :&#10;1) Attribution &#10;2) Pas d'utilisation commerciale&#10;&#10;La licence CC-by-nc 4.0 permet toute exploitation de l’œuvre (partager, copier, reproduire, distribuer, communiquer, réutiliser, adapter) par tous moyens, sous tous formats et sous toutes licences. Toutes les exploitations de l’oeuvre ou des oeuvres dérivées, sauf à des fins commerciales, sont possibles.">
            <a:extLst>
              <a:ext uri="{FF2B5EF4-FFF2-40B4-BE49-F238E27FC236}">
                <a16:creationId xmlns:a16="http://schemas.microsoft.com/office/drawing/2014/main" id="{2A70F687-31C9-726A-1EEF-D054E3493019}"/>
              </a:ext>
            </a:extLst>
          </p:cNvPr>
          <p:cNvPicPr>
            <a:picLocks noChangeAspect="1"/>
          </p:cNvPicPr>
          <p:nvPr/>
        </p:nvPicPr>
        <p:blipFill>
          <a:blip r:embed="rId3"/>
          <a:srcRect l="7915" t="33529" r="8593" b="34471"/>
          <a:stretch>
            <a:fillRect/>
          </a:stretch>
        </p:blipFill>
        <p:spPr>
          <a:xfrm>
            <a:off x="2519474" y="5725580"/>
            <a:ext cx="937171" cy="359194"/>
          </a:xfrm>
          <a:prstGeom prst="rect">
            <a:avLst/>
          </a:prstGeom>
        </p:spPr>
      </p:pic>
    </p:spTree>
    <p:extLst>
      <p:ext uri="{BB962C8B-B14F-4D97-AF65-F5344CB8AC3E}">
        <p14:creationId xmlns:p14="http://schemas.microsoft.com/office/powerpoint/2010/main" val="63025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CC15-5873-3235-94C9-556696E4B8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FB91FE-F3B3-E4A8-BD75-F0894C849EE9}"/>
              </a:ext>
            </a:extLst>
          </p:cNvPr>
          <p:cNvSpPr>
            <a:spLocks noGrp="1"/>
          </p:cNvSpPr>
          <p:nvPr>
            <p:ph type="title"/>
          </p:nvPr>
        </p:nvSpPr>
        <p:spPr>
          <a:xfrm>
            <a:off x="690675" y="426767"/>
            <a:ext cx="10862132" cy="498598"/>
          </a:xfrm>
        </p:spPr>
        <p:txBody>
          <a:bodyPr/>
          <a:lstStyle/>
          <a:p>
            <a:r>
              <a:rPr lang="fr-FR" sz="2800" noProof="0" dirty="0"/>
              <a:t>Chercher des indices et s’orienter dans le labyrinthe. </a:t>
            </a:r>
          </a:p>
        </p:txBody>
      </p:sp>
      <p:sp>
        <p:nvSpPr>
          <p:cNvPr id="8" name="Text Placeholder 7">
            <a:extLst>
              <a:ext uri="{FF2B5EF4-FFF2-40B4-BE49-F238E27FC236}">
                <a16:creationId xmlns:a16="http://schemas.microsoft.com/office/drawing/2014/main" id="{13E69BAD-17D0-A509-6D47-1CB73B1C8429}"/>
              </a:ext>
            </a:extLst>
          </p:cNvPr>
          <p:cNvSpPr>
            <a:spLocks noGrp="1"/>
          </p:cNvSpPr>
          <p:nvPr>
            <p:ph type="body" sz="quarter" idx="11"/>
          </p:nvPr>
        </p:nvSpPr>
        <p:spPr>
          <a:xfrm>
            <a:off x="690675" y="1616299"/>
            <a:ext cx="10805788" cy="307777"/>
          </a:xfrm>
        </p:spPr>
        <p:txBody>
          <a:bodyPr/>
          <a:lstStyle/>
          <a:p>
            <a:r>
              <a:rPr lang="fr-FR" noProof="0" dirty="0"/>
              <a:t>Vous n’êtes pas seul.es, d’autres ont déjà tenté d’affronter la bête ! </a:t>
            </a:r>
          </a:p>
        </p:txBody>
      </p:sp>
      <p:sp>
        <p:nvSpPr>
          <p:cNvPr id="7" name="Text Placeholder 6">
            <a:extLst>
              <a:ext uri="{FF2B5EF4-FFF2-40B4-BE49-F238E27FC236}">
                <a16:creationId xmlns:a16="http://schemas.microsoft.com/office/drawing/2014/main" id="{307DA3B3-BC6A-50C3-F88E-9CFAA5593D29}"/>
              </a:ext>
            </a:extLst>
          </p:cNvPr>
          <p:cNvSpPr>
            <a:spLocks noGrp="1"/>
          </p:cNvSpPr>
          <p:nvPr>
            <p:ph type="body" sz="quarter" idx="10"/>
          </p:nvPr>
        </p:nvSpPr>
        <p:spPr>
          <a:xfrm>
            <a:off x="690674" y="2377703"/>
            <a:ext cx="11070401" cy="3531500"/>
          </a:xfrm>
        </p:spPr>
        <p:txBody>
          <a:bodyPr/>
          <a:lstStyle/>
          <a:p>
            <a:r>
              <a:rPr lang="fr-FR" b="1" noProof="0" dirty="0"/>
              <a:t>Objectif</a:t>
            </a:r>
            <a:r>
              <a:rPr lang="fr-FR" noProof="0" dirty="0"/>
              <a:t> : S’appuyer sur des cadres de référence liés aux IA pour étayer sa pratique.   </a:t>
            </a:r>
          </a:p>
          <a:p>
            <a:r>
              <a:rPr lang="fr-FR" b="1" noProof="0" dirty="0"/>
              <a:t>Consigne &gt; </a:t>
            </a:r>
            <a:r>
              <a:rPr lang="fr-FR" b="1" noProof="0" dirty="0">
                <a:solidFill>
                  <a:schemeClr val="accent6"/>
                </a:solidFill>
              </a:rPr>
              <a:t>activité d’arpentage </a:t>
            </a:r>
            <a:r>
              <a:rPr lang="fr-FR" noProof="0" dirty="0"/>
              <a:t>: 1</a:t>
            </a:r>
            <a:r>
              <a:rPr lang="fr-FR" baseline="30000" noProof="0" dirty="0"/>
              <a:t>ère</a:t>
            </a:r>
            <a:r>
              <a:rPr lang="fr-FR" noProof="0" dirty="0"/>
              <a:t> partie | LECTURE - 15min</a:t>
            </a:r>
          </a:p>
          <a:p>
            <a:pPr marL="571500" lvl="1">
              <a:buFont typeface="Arial" panose="020B0604020202020204" pitchFamily="34" charset="0"/>
              <a:buChar char="•"/>
            </a:pPr>
            <a:r>
              <a:rPr lang="fr-FR" sz="1600" noProof="0" dirty="0"/>
              <a:t>Répartition par groupe de </a:t>
            </a:r>
            <a:r>
              <a:rPr lang="fr-FR" sz="1600" b="1" noProof="0" dirty="0"/>
              <a:t>4 personnes. </a:t>
            </a:r>
          </a:p>
          <a:p>
            <a:pPr marL="571500" lvl="1">
              <a:buFont typeface="Arial" panose="020B0604020202020204" pitchFamily="34" charset="0"/>
              <a:buChar char="•"/>
            </a:pPr>
            <a:r>
              <a:rPr lang="fr-FR" sz="1600" noProof="0" dirty="0"/>
              <a:t>Chaque membre prendre connaissance </a:t>
            </a:r>
            <a:r>
              <a:rPr lang="fr-FR" sz="1600" b="1" noProof="0" dirty="0"/>
              <a:t>d’un extrait de document </a:t>
            </a:r>
            <a:r>
              <a:rPr lang="fr-FR" sz="1600" noProof="0" dirty="0"/>
              <a:t>dans le temps imparti. </a:t>
            </a:r>
          </a:p>
          <a:p>
            <a:pPr marL="571500" lvl="1">
              <a:buFont typeface="Arial" panose="020B0604020202020204" pitchFamily="34" charset="0"/>
              <a:buChar char="•"/>
            </a:pPr>
            <a:r>
              <a:rPr lang="fr-FR" sz="1600" noProof="0" dirty="0"/>
              <a:t>Possibilité de s’appuyer sur les </a:t>
            </a:r>
            <a:r>
              <a:rPr lang="fr-FR" sz="1600" b="1" noProof="0" dirty="0"/>
              <a:t>questions</a:t>
            </a:r>
            <a:r>
              <a:rPr lang="fr-FR" sz="1600" noProof="0" dirty="0"/>
              <a:t> suivantes pour prendre des notes : quel est le message principal ? Qu’est-ce que je retiens particulièrement ? Qu’est-ce qui me pose question ?)</a:t>
            </a:r>
            <a:endParaRPr lang="fr-FR" noProof="0" dirty="0"/>
          </a:p>
          <a:p>
            <a:pPr marL="571500" lvl="1">
              <a:buFont typeface="Arial" panose="020B0604020202020204" pitchFamily="34" charset="0"/>
              <a:buChar char="•"/>
            </a:pPr>
            <a:endParaRPr lang="fr-FR" noProof="0" dirty="0"/>
          </a:p>
        </p:txBody>
      </p:sp>
      <p:sp>
        <p:nvSpPr>
          <p:cNvPr id="2" name="Espace réservé du pied de page 1">
            <a:extLst>
              <a:ext uri="{FF2B5EF4-FFF2-40B4-BE49-F238E27FC236}">
                <a16:creationId xmlns:a16="http://schemas.microsoft.com/office/drawing/2014/main" id="{DA5C5BA5-5901-47D5-E06A-4ED4425AC49B}"/>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A95D6B7B-27F4-F38A-962C-9BEFF5A3EAD9}"/>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20</a:t>
            </a:fld>
            <a:endParaRPr lang="fr-FR" noProof="0" dirty="0"/>
          </a:p>
        </p:txBody>
      </p:sp>
      <p:sp>
        <p:nvSpPr>
          <p:cNvPr id="24" name="Espace réservé du texte 23">
            <a:extLst>
              <a:ext uri="{FF2B5EF4-FFF2-40B4-BE49-F238E27FC236}">
                <a16:creationId xmlns:a16="http://schemas.microsoft.com/office/drawing/2014/main" id="{29A630B6-70C5-4624-DEBE-BA8F6E2878DF}"/>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228275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8A138-DE99-AF25-7FFD-E0BAA3BFBD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305C80-B457-B5B6-AE34-1788A804611F}"/>
              </a:ext>
            </a:extLst>
          </p:cNvPr>
          <p:cNvSpPr>
            <a:spLocks noGrp="1"/>
          </p:cNvSpPr>
          <p:nvPr>
            <p:ph type="title"/>
          </p:nvPr>
        </p:nvSpPr>
        <p:spPr>
          <a:xfrm>
            <a:off x="690675" y="426767"/>
            <a:ext cx="10862132" cy="498598"/>
          </a:xfrm>
        </p:spPr>
        <p:txBody>
          <a:bodyPr/>
          <a:lstStyle/>
          <a:p>
            <a:r>
              <a:rPr lang="fr-FR" sz="2800" noProof="0" dirty="0"/>
              <a:t>Chercher des indices et s’orienter dans le labyrinthe.</a:t>
            </a:r>
          </a:p>
        </p:txBody>
      </p:sp>
      <p:sp>
        <p:nvSpPr>
          <p:cNvPr id="8" name="Text Placeholder 7">
            <a:extLst>
              <a:ext uri="{FF2B5EF4-FFF2-40B4-BE49-F238E27FC236}">
                <a16:creationId xmlns:a16="http://schemas.microsoft.com/office/drawing/2014/main" id="{D4699817-57AC-B37F-58A1-789E1B34BE87}"/>
              </a:ext>
            </a:extLst>
          </p:cNvPr>
          <p:cNvSpPr>
            <a:spLocks noGrp="1"/>
          </p:cNvSpPr>
          <p:nvPr>
            <p:ph type="body" sz="quarter" idx="11"/>
          </p:nvPr>
        </p:nvSpPr>
        <p:spPr>
          <a:xfrm>
            <a:off x="690675" y="1616299"/>
            <a:ext cx="10805788" cy="307777"/>
          </a:xfrm>
        </p:spPr>
        <p:txBody>
          <a:bodyPr/>
          <a:lstStyle/>
          <a:p>
            <a:r>
              <a:rPr lang="fr-FR" noProof="0" dirty="0"/>
              <a:t>Suite de l’activité </a:t>
            </a:r>
          </a:p>
        </p:txBody>
      </p:sp>
      <p:sp>
        <p:nvSpPr>
          <p:cNvPr id="7" name="Text Placeholder 6">
            <a:extLst>
              <a:ext uri="{FF2B5EF4-FFF2-40B4-BE49-F238E27FC236}">
                <a16:creationId xmlns:a16="http://schemas.microsoft.com/office/drawing/2014/main" id="{60A8752E-9538-DA71-C0D8-AC9E19466A0D}"/>
              </a:ext>
            </a:extLst>
          </p:cNvPr>
          <p:cNvSpPr>
            <a:spLocks noGrp="1"/>
          </p:cNvSpPr>
          <p:nvPr>
            <p:ph type="body" sz="quarter" idx="10"/>
          </p:nvPr>
        </p:nvSpPr>
        <p:spPr>
          <a:xfrm>
            <a:off x="690674" y="2377703"/>
            <a:ext cx="10862133" cy="3531500"/>
          </a:xfrm>
        </p:spPr>
        <p:txBody>
          <a:bodyPr/>
          <a:lstStyle/>
          <a:p>
            <a:r>
              <a:rPr lang="fr-FR" b="1" noProof="0" dirty="0">
                <a:solidFill>
                  <a:schemeClr val="accent6"/>
                </a:solidFill>
              </a:rPr>
              <a:t>Activité d’arpentage </a:t>
            </a:r>
            <a:r>
              <a:rPr lang="fr-FR" noProof="0" dirty="0"/>
              <a:t>: 2</a:t>
            </a:r>
            <a:r>
              <a:rPr lang="fr-FR" baseline="30000" noProof="0" dirty="0"/>
              <a:t>ème</a:t>
            </a:r>
            <a:r>
              <a:rPr lang="fr-FR" noProof="0" dirty="0"/>
              <a:t> partie | DISCUSSION - 30min</a:t>
            </a:r>
          </a:p>
          <a:p>
            <a:pPr marL="628650" lvl="1" indent="-342900">
              <a:buFont typeface="+mj-lt"/>
              <a:buAutoNum type="arabicPeriod"/>
            </a:pPr>
            <a:r>
              <a:rPr lang="fr-FR" noProof="0" dirty="0"/>
              <a:t>Chaque membre présente la synthèse du document qu’il/elle a lu au sein de son groupe (3mn/personne) </a:t>
            </a:r>
          </a:p>
          <a:p>
            <a:pPr marL="628650" lvl="1" indent="-342900">
              <a:buFont typeface="+mj-lt"/>
              <a:buAutoNum type="arabicPeriod"/>
            </a:pPr>
            <a:r>
              <a:rPr lang="fr-FR" noProof="0" dirty="0"/>
              <a:t>Phase de discussion au sein du groupe, pour approfondir certains documents, partager ce qui vous pose question (doutes, incompréhensions) et faire le parallèle avec vos pratiques (~15min)</a:t>
            </a:r>
          </a:p>
          <a:p>
            <a:pPr marL="571500" lvl="1">
              <a:buFont typeface="Arial" panose="020B0604020202020204" pitchFamily="34" charset="0"/>
              <a:buChar char="•"/>
            </a:pPr>
            <a:endParaRPr lang="fr-FR" noProof="0" dirty="0"/>
          </a:p>
        </p:txBody>
      </p:sp>
      <p:sp>
        <p:nvSpPr>
          <p:cNvPr id="2" name="Espace réservé du pied de page 1">
            <a:extLst>
              <a:ext uri="{FF2B5EF4-FFF2-40B4-BE49-F238E27FC236}">
                <a16:creationId xmlns:a16="http://schemas.microsoft.com/office/drawing/2014/main" id="{FE001379-5057-F60D-0682-D405EA6A1BE9}"/>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F30A4753-7CFE-D683-F5B2-46F9B67CB701}"/>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21</a:t>
            </a:fld>
            <a:endParaRPr lang="fr-FR" noProof="0" dirty="0"/>
          </a:p>
        </p:txBody>
      </p:sp>
      <p:sp>
        <p:nvSpPr>
          <p:cNvPr id="24" name="Espace réservé du texte 23">
            <a:extLst>
              <a:ext uri="{FF2B5EF4-FFF2-40B4-BE49-F238E27FC236}">
                <a16:creationId xmlns:a16="http://schemas.microsoft.com/office/drawing/2014/main" id="{FAABD51F-3E01-1FB0-64FF-52C1457D3C6E}"/>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256017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76680-1156-C276-2ACB-013697854C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E3012A-2E90-4122-4727-B1274009C95E}"/>
              </a:ext>
            </a:extLst>
          </p:cNvPr>
          <p:cNvSpPr>
            <a:spLocks noGrp="1"/>
          </p:cNvSpPr>
          <p:nvPr>
            <p:ph type="title"/>
          </p:nvPr>
        </p:nvSpPr>
        <p:spPr>
          <a:xfrm>
            <a:off x="690675" y="426767"/>
            <a:ext cx="10862132" cy="498598"/>
          </a:xfrm>
        </p:spPr>
        <p:txBody>
          <a:bodyPr/>
          <a:lstStyle/>
          <a:p>
            <a:r>
              <a:rPr lang="fr-FR" sz="2800" noProof="0" dirty="0"/>
              <a:t>Chercher des indices et s’orienter dans le labyrinthe.</a:t>
            </a:r>
          </a:p>
        </p:txBody>
      </p:sp>
      <p:sp>
        <p:nvSpPr>
          <p:cNvPr id="8" name="Text Placeholder 7">
            <a:extLst>
              <a:ext uri="{FF2B5EF4-FFF2-40B4-BE49-F238E27FC236}">
                <a16:creationId xmlns:a16="http://schemas.microsoft.com/office/drawing/2014/main" id="{F830C7C7-5BBC-41E8-BDD7-673F0EE95895}"/>
              </a:ext>
            </a:extLst>
          </p:cNvPr>
          <p:cNvSpPr>
            <a:spLocks noGrp="1"/>
          </p:cNvSpPr>
          <p:nvPr>
            <p:ph type="body" sz="quarter" idx="11"/>
          </p:nvPr>
        </p:nvSpPr>
        <p:spPr>
          <a:xfrm>
            <a:off x="690675" y="1616299"/>
            <a:ext cx="10805788" cy="307777"/>
          </a:xfrm>
        </p:spPr>
        <p:txBody>
          <a:bodyPr/>
          <a:lstStyle/>
          <a:p>
            <a:r>
              <a:rPr lang="fr-FR" noProof="0" dirty="0"/>
              <a:t>Bilan de l’activité </a:t>
            </a:r>
          </a:p>
        </p:txBody>
      </p:sp>
      <p:sp>
        <p:nvSpPr>
          <p:cNvPr id="7" name="Text Placeholder 6">
            <a:extLst>
              <a:ext uri="{FF2B5EF4-FFF2-40B4-BE49-F238E27FC236}">
                <a16:creationId xmlns:a16="http://schemas.microsoft.com/office/drawing/2014/main" id="{89F59134-5CB7-8709-DE08-6A2C5637FF7C}"/>
              </a:ext>
            </a:extLst>
          </p:cNvPr>
          <p:cNvSpPr>
            <a:spLocks noGrp="1"/>
          </p:cNvSpPr>
          <p:nvPr>
            <p:ph type="body" sz="quarter" idx="10"/>
          </p:nvPr>
        </p:nvSpPr>
        <p:spPr>
          <a:xfrm>
            <a:off x="690674" y="2377703"/>
            <a:ext cx="10862133" cy="3531500"/>
          </a:xfrm>
        </p:spPr>
        <p:txBody>
          <a:bodyPr/>
          <a:lstStyle/>
          <a:p>
            <a:r>
              <a:rPr lang="fr-FR" b="1" noProof="0" dirty="0">
                <a:solidFill>
                  <a:schemeClr val="accent6"/>
                </a:solidFill>
              </a:rPr>
              <a:t>Activité d’arpentage </a:t>
            </a:r>
            <a:r>
              <a:rPr lang="fr-FR" noProof="0" dirty="0"/>
              <a:t>: 3</a:t>
            </a:r>
            <a:r>
              <a:rPr lang="fr-FR" baseline="30000" noProof="0" dirty="0"/>
              <a:t>ème</a:t>
            </a:r>
            <a:r>
              <a:rPr lang="fr-FR" noProof="0" dirty="0"/>
              <a:t> partie | BILAN </a:t>
            </a:r>
          </a:p>
          <a:p>
            <a:r>
              <a:rPr lang="fr-FR" noProof="0" dirty="0"/>
              <a:t>Ce qu’on peut retenir :</a:t>
            </a:r>
          </a:p>
          <a:p>
            <a:pPr marL="285750" indent="-285750">
              <a:buFont typeface="Arial" panose="020B0604020202020204" pitchFamily="34" charset="0"/>
              <a:buChar char="•"/>
            </a:pPr>
            <a:r>
              <a:rPr lang="fr-FR" noProof="0" dirty="0"/>
              <a:t>Des exemples de </a:t>
            </a:r>
            <a:r>
              <a:rPr lang="fr-FR" b="1" noProof="0" dirty="0"/>
              <a:t>prompts pédagogiques </a:t>
            </a:r>
            <a:r>
              <a:rPr lang="fr-FR" noProof="0" dirty="0"/>
              <a:t>-&gt;</a:t>
            </a:r>
            <a:r>
              <a:rPr lang="fr-FR" b="1" noProof="0" dirty="0"/>
              <a:t> </a:t>
            </a:r>
            <a:r>
              <a:rPr lang="fr-FR" i="1" noProof="0" dirty="0"/>
              <a:t>Guide pratique de l’IA à l’</a:t>
            </a:r>
            <a:r>
              <a:rPr lang="fr-FR" i="1" noProof="0" dirty="0" err="1"/>
              <a:t>Inspé</a:t>
            </a:r>
            <a:r>
              <a:rPr lang="fr-FR" i="1" noProof="0" dirty="0"/>
              <a:t> de l’académie de Créteil</a:t>
            </a:r>
            <a:r>
              <a:rPr lang="fr-FR" noProof="0" dirty="0"/>
              <a:t>)</a:t>
            </a:r>
          </a:p>
          <a:p>
            <a:pPr marL="285750" indent="-285750">
              <a:buFont typeface="Arial" panose="020B0604020202020204" pitchFamily="34" charset="0"/>
              <a:buChar char="•"/>
            </a:pPr>
            <a:r>
              <a:rPr lang="fr-FR" noProof="0" dirty="0"/>
              <a:t>Des réflexions sur comment </a:t>
            </a:r>
            <a:r>
              <a:rPr lang="fr-FR" b="1" noProof="0" dirty="0"/>
              <a:t>combattre</a:t>
            </a:r>
            <a:r>
              <a:rPr lang="fr-FR" noProof="0" dirty="0"/>
              <a:t> (logiciels, repenser ses modalités d’évaluation) ou </a:t>
            </a:r>
            <a:r>
              <a:rPr lang="fr-FR" b="1" noProof="0" dirty="0"/>
              <a:t>apprivoiser</a:t>
            </a:r>
            <a:r>
              <a:rPr lang="fr-FR" noProof="0" dirty="0"/>
              <a:t> l’IA (balises d’usages) -&gt; </a:t>
            </a:r>
            <a:r>
              <a:rPr lang="fr-FR" i="1" noProof="0" dirty="0"/>
              <a:t>Evaluer à l’ère des IA</a:t>
            </a:r>
            <a:r>
              <a:rPr lang="fr-FR" noProof="0" dirty="0"/>
              <a:t>. Guide l’UdeS</a:t>
            </a:r>
          </a:p>
        </p:txBody>
      </p:sp>
      <p:sp>
        <p:nvSpPr>
          <p:cNvPr id="2" name="Espace réservé du pied de page 1">
            <a:extLst>
              <a:ext uri="{FF2B5EF4-FFF2-40B4-BE49-F238E27FC236}">
                <a16:creationId xmlns:a16="http://schemas.microsoft.com/office/drawing/2014/main" id="{EA6A563D-E8D9-BE24-8EBC-C2F056FAC688}"/>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DE71BF8A-AFDC-0B32-7E2C-5B16EBF525CD}"/>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22</a:t>
            </a:fld>
            <a:endParaRPr lang="fr-FR" noProof="0" dirty="0"/>
          </a:p>
        </p:txBody>
      </p:sp>
      <p:sp>
        <p:nvSpPr>
          <p:cNvPr id="24" name="Espace réservé du texte 23">
            <a:extLst>
              <a:ext uri="{FF2B5EF4-FFF2-40B4-BE49-F238E27FC236}">
                <a16:creationId xmlns:a16="http://schemas.microsoft.com/office/drawing/2014/main" id="{6D9F8F48-1314-5077-935F-B6686EB9C048}"/>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215465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9C69651-FA95-CAAE-71B2-01186CFB048D}"/>
              </a:ext>
            </a:extLst>
          </p:cNvPr>
          <p:cNvSpPr>
            <a:spLocks noGrp="1"/>
          </p:cNvSpPr>
          <p:nvPr>
            <p:ph type="title"/>
          </p:nvPr>
        </p:nvSpPr>
        <p:spPr/>
        <p:txBody>
          <a:bodyPr/>
          <a:lstStyle/>
          <a:p>
            <a:r>
              <a:rPr lang="fr-FR" dirty="0"/>
              <a:t>PAUSE</a:t>
            </a:r>
            <a:br>
              <a:rPr lang="fr-FR" dirty="0"/>
            </a:br>
            <a:r>
              <a:rPr lang="fr-FR" dirty="0"/>
              <a:t>10 min</a:t>
            </a:r>
          </a:p>
        </p:txBody>
      </p:sp>
      <p:sp>
        <p:nvSpPr>
          <p:cNvPr id="4" name="Espace réservé du pied de page 3">
            <a:extLst>
              <a:ext uri="{FF2B5EF4-FFF2-40B4-BE49-F238E27FC236}">
                <a16:creationId xmlns:a16="http://schemas.microsoft.com/office/drawing/2014/main" id="{170637C9-8D62-654E-6480-3F065D2CCF5C}"/>
              </a:ext>
            </a:extLst>
          </p:cNvPr>
          <p:cNvSpPr>
            <a:spLocks noGrp="1"/>
          </p:cNvSpPr>
          <p:nvPr>
            <p:ph type="ftr" sz="quarter" idx="3"/>
          </p:nvPr>
        </p:nvSpPr>
        <p:spPr/>
        <p:txBody>
          <a:bodyPr/>
          <a:lstStyle/>
          <a:p>
            <a:r>
              <a:rPr lang="fr-FR" noProof="0"/>
              <a:t>Nom du document</a:t>
            </a:r>
          </a:p>
        </p:txBody>
      </p:sp>
      <p:sp>
        <p:nvSpPr>
          <p:cNvPr id="5" name="Espace réservé du numéro de diapositive 4">
            <a:extLst>
              <a:ext uri="{FF2B5EF4-FFF2-40B4-BE49-F238E27FC236}">
                <a16:creationId xmlns:a16="http://schemas.microsoft.com/office/drawing/2014/main" id="{603069A2-01A1-F23F-2C8F-42BF26F1A7A3}"/>
              </a:ext>
            </a:extLst>
          </p:cNvPr>
          <p:cNvSpPr>
            <a:spLocks noGrp="1"/>
          </p:cNvSpPr>
          <p:nvPr>
            <p:ph type="sldNum" sz="quarter" idx="4"/>
          </p:nvPr>
        </p:nvSpPr>
        <p:spPr/>
        <p:txBody>
          <a:bodyPr/>
          <a:lstStyle/>
          <a:p>
            <a:fld id="{A5311C5C-DD0D-4634-AA58-1EB1FA85B81D}" type="slidenum">
              <a:rPr lang="en-US" smtClean="0"/>
              <a:pPr/>
              <a:t>23</a:t>
            </a:fld>
            <a:endParaRPr lang="en-US"/>
          </a:p>
        </p:txBody>
      </p:sp>
      <p:pic>
        <p:nvPicPr>
          <p:cNvPr id="7" name="Graphique 6">
            <a:extLst>
              <a:ext uri="{FF2B5EF4-FFF2-40B4-BE49-F238E27FC236}">
                <a16:creationId xmlns:a16="http://schemas.microsoft.com/office/drawing/2014/main" id="{7AD4BDEE-3E25-9D3A-1DA1-7AFF749B09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3821" y="1686227"/>
            <a:ext cx="666652" cy="728378"/>
          </a:xfrm>
          <a:prstGeom prst="rect">
            <a:avLst/>
          </a:prstGeom>
        </p:spPr>
      </p:pic>
      <p:pic>
        <p:nvPicPr>
          <p:cNvPr id="8" name="Graphique 7">
            <a:extLst>
              <a:ext uri="{FF2B5EF4-FFF2-40B4-BE49-F238E27FC236}">
                <a16:creationId xmlns:a16="http://schemas.microsoft.com/office/drawing/2014/main" id="{81D57428-1187-82CE-1E44-FD7CB0A004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6627" y="2777139"/>
            <a:ext cx="768140" cy="642027"/>
          </a:xfrm>
          <a:prstGeom prst="rect">
            <a:avLst/>
          </a:prstGeom>
        </p:spPr>
      </p:pic>
      <p:pic>
        <p:nvPicPr>
          <p:cNvPr id="6" name="Graphique 5">
            <a:extLst>
              <a:ext uri="{FF2B5EF4-FFF2-40B4-BE49-F238E27FC236}">
                <a16:creationId xmlns:a16="http://schemas.microsoft.com/office/drawing/2014/main" id="{5E8D5DB3-8103-254E-79F4-E8388CF4C4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859" y="2295591"/>
            <a:ext cx="3345312" cy="1672656"/>
          </a:xfrm>
          <a:prstGeom prst="rect">
            <a:avLst/>
          </a:prstGeom>
        </p:spPr>
      </p:pic>
    </p:spTree>
    <p:extLst>
      <p:ext uri="{BB962C8B-B14F-4D97-AF65-F5344CB8AC3E}">
        <p14:creationId xmlns:p14="http://schemas.microsoft.com/office/powerpoint/2010/main" val="279808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16E4-6395-C9DA-4B44-7EAC441DAB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CB96AB1-97FC-B566-B105-C99208D6E68F}"/>
              </a:ext>
            </a:extLst>
          </p:cNvPr>
          <p:cNvSpPr>
            <a:spLocks noGrp="1"/>
          </p:cNvSpPr>
          <p:nvPr>
            <p:ph type="body" sz="quarter" idx="10"/>
          </p:nvPr>
        </p:nvSpPr>
        <p:spPr/>
        <p:txBody>
          <a:bodyPr/>
          <a:lstStyle/>
          <a:p>
            <a:r>
              <a:rPr lang="fr-FR" noProof="0" dirty="0"/>
              <a:t>04</a:t>
            </a:r>
          </a:p>
        </p:txBody>
      </p:sp>
      <p:sp>
        <p:nvSpPr>
          <p:cNvPr id="7" name="Title 6">
            <a:extLst>
              <a:ext uri="{FF2B5EF4-FFF2-40B4-BE49-F238E27FC236}">
                <a16:creationId xmlns:a16="http://schemas.microsoft.com/office/drawing/2014/main" id="{FB70843D-E2C1-2832-563E-3520AB0FA4D9}"/>
              </a:ext>
            </a:extLst>
          </p:cNvPr>
          <p:cNvSpPr>
            <a:spLocks noGrp="1"/>
          </p:cNvSpPr>
          <p:nvPr>
            <p:ph type="title"/>
          </p:nvPr>
        </p:nvSpPr>
        <p:spPr/>
        <p:txBody>
          <a:bodyPr/>
          <a:lstStyle/>
          <a:p>
            <a:r>
              <a:rPr lang="fr-FR" b="1" noProof="0" dirty="0"/>
              <a:t>Trouver le fil d’Ariane. </a:t>
            </a:r>
            <a:endParaRPr lang="fr-FR" noProof="0" dirty="0"/>
          </a:p>
        </p:txBody>
      </p:sp>
      <p:sp>
        <p:nvSpPr>
          <p:cNvPr id="9" name="Text Placeholder 8">
            <a:extLst>
              <a:ext uri="{FF2B5EF4-FFF2-40B4-BE49-F238E27FC236}">
                <a16:creationId xmlns:a16="http://schemas.microsoft.com/office/drawing/2014/main" id="{B1C3335D-CBCF-523F-6BBE-4DD59B0F0B6A}"/>
              </a:ext>
            </a:extLst>
          </p:cNvPr>
          <p:cNvSpPr>
            <a:spLocks noGrp="1"/>
          </p:cNvSpPr>
          <p:nvPr>
            <p:ph type="body" sz="quarter" idx="13"/>
          </p:nvPr>
        </p:nvSpPr>
        <p:spPr>
          <a:xfrm>
            <a:off x="5184984" y="3828685"/>
            <a:ext cx="6470434" cy="774956"/>
          </a:xfrm>
        </p:spPr>
        <p:txBody>
          <a:bodyPr/>
          <a:lstStyle/>
          <a:p>
            <a:r>
              <a:rPr lang="fr-FR" noProof="0" dirty="0"/>
              <a:t>D</a:t>
            </a:r>
            <a:r>
              <a:rPr lang="fr-FR" sz="1800" noProof="0" dirty="0"/>
              <a:t>éfinir une stratégie et suivre la bonne direction. </a:t>
            </a:r>
            <a:endParaRPr lang="fr-FR" noProof="0" dirty="0"/>
          </a:p>
        </p:txBody>
      </p:sp>
      <p:sp>
        <p:nvSpPr>
          <p:cNvPr id="2" name="Espace réservé du pied de page 1">
            <a:extLst>
              <a:ext uri="{FF2B5EF4-FFF2-40B4-BE49-F238E27FC236}">
                <a16:creationId xmlns:a16="http://schemas.microsoft.com/office/drawing/2014/main" id="{FE4CD087-6BE3-B944-B761-8B72F46CCFAB}"/>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4DC10357-9CD0-A26A-1ECD-D66069D4A2B7}"/>
              </a:ext>
            </a:extLst>
          </p:cNvPr>
          <p:cNvSpPr>
            <a:spLocks noGrp="1"/>
          </p:cNvSpPr>
          <p:nvPr>
            <p:ph type="sldNum" sz="quarter" idx="4"/>
          </p:nvPr>
        </p:nvSpPr>
        <p:spPr/>
        <p:txBody>
          <a:bodyPr/>
          <a:lstStyle/>
          <a:p>
            <a:fld id="{A5311C5C-DD0D-4634-AA58-1EB1FA85B81D}" type="slidenum">
              <a:rPr lang="fr-FR" noProof="0" smtClean="0"/>
              <a:pPr/>
              <a:t>24</a:t>
            </a:fld>
            <a:endParaRPr lang="fr-FR" noProof="0" dirty="0"/>
          </a:p>
        </p:txBody>
      </p:sp>
      <p:sp>
        <p:nvSpPr>
          <p:cNvPr id="12" name="Espace réservé du texte 11">
            <a:extLst>
              <a:ext uri="{FF2B5EF4-FFF2-40B4-BE49-F238E27FC236}">
                <a16:creationId xmlns:a16="http://schemas.microsoft.com/office/drawing/2014/main" id="{8B5EAFDD-ABD4-A81D-BCED-B075BC0E5765}"/>
              </a:ext>
            </a:extLst>
          </p:cNvPr>
          <p:cNvSpPr>
            <a:spLocks noGrp="1"/>
          </p:cNvSpPr>
          <p:nvPr>
            <p:ph type="body" sz="quarter" idx="12"/>
          </p:nvPr>
        </p:nvSpPr>
        <p:spPr>
          <a:xfrm>
            <a:off x="5184984" y="3591010"/>
            <a:ext cx="5153790" cy="21600"/>
          </a:xfrm>
        </p:spPr>
        <p:txBody>
          <a:bodyPr/>
          <a:lstStyle/>
          <a:p>
            <a:endParaRPr lang="fr-FR" noProof="0" dirty="0"/>
          </a:p>
        </p:txBody>
      </p:sp>
      <p:sp>
        <p:nvSpPr>
          <p:cNvPr id="13" name="Espace réservé du texte 12">
            <a:extLst>
              <a:ext uri="{FF2B5EF4-FFF2-40B4-BE49-F238E27FC236}">
                <a16:creationId xmlns:a16="http://schemas.microsoft.com/office/drawing/2014/main" id="{339DFE60-6CD4-ABEB-F18B-126396CE420B}"/>
              </a:ext>
            </a:extLst>
          </p:cNvPr>
          <p:cNvSpPr>
            <a:spLocks noGrp="1"/>
          </p:cNvSpPr>
          <p:nvPr>
            <p:ph type="body" sz="quarter" idx="14"/>
          </p:nvPr>
        </p:nvSpPr>
        <p:spPr/>
        <p:txBody>
          <a:bodyPr/>
          <a:lstStyle/>
          <a:p>
            <a:endParaRPr lang="fr-FR" noProof="0" dirty="0"/>
          </a:p>
        </p:txBody>
      </p:sp>
      <p:pic>
        <p:nvPicPr>
          <p:cNvPr id="5" name="Graphique 4">
            <a:extLst>
              <a:ext uri="{FF2B5EF4-FFF2-40B4-BE49-F238E27FC236}">
                <a16:creationId xmlns:a16="http://schemas.microsoft.com/office/drawing/2014/main" id="{87BCC2DF-3787-37D5-18C2-7E06C0A96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7047" y="4013640"/>
            <a:ext cx="1532932" cy="2211443"/>
          </a:xfrm>
          <a:prstGeom prst="rect">
            <a:avLst/>
          </a:prstGeom>
        </p:spPr>
      </p:pic>
    </p:spTree>
    <p:extLst>
      <p:ext uri="{BB962C8B-B14F-4D97-AF65-F5344CB8AC3E}">
        <p14:creationId xmlns:p14="http://schemas.microsoft.com/office/powerpoint/2010/main" val="2598804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475CD-0CB4-0144-8171-8BCA98CDD3A1}"/>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16F9C65C-1C48-58C3-9DFC-589B9AC7AD11}"/>
              </a:ext>
            </a:extLst>
          </p:cNvPr>
          <p:cNvSpPr>
            <a:spLocks noGrp="1"/>
          </p:cNvSpPr>
          <p:nvPr>
            <p:ph type="body" sz="quarter" idx="11"/>
          </p:nvPr>
        </p:nvSpPr>
        <p:spPr>
          <a:xfrm>
            <a:off x="690675" y="694276"/>
            <a:ext cx="10805788" cy="307777"/>
          </a:xfrm>
        </p:spPr>
        <p:txBody>
          <a:bodyPr/>
          <a:lstStyle/>
          <a:p>
            <a:r>
              <a:rPr lang="fr-FR" noProof="0" dirty="0"/>
              <a:t>Définir la meilleure stratégie pour évaluer à l’ère de l’IA. </a:t>
            </a:r>
          </a:p>
        </p:txBody>
      </p:sp>
      <p:sp>
        <p:nvSpPr>
          <p:cNvPr id="6" name="Text Placeholder 5">
            <a:extLst>
              <a:ext uri="{FF2B5EF4-FFF2-40B4-BE49-F238E27FC236}">
                <a16:creationId xmlns:a16="http://schemas.microsoft.com/office/drawing/2014/main" id="{10C90718-49C4-D6DA-A58B-2F9E7A115E1A}"/>
              </a:ext>
            </a:extLst>
          </p:cNvPr>
          <p:cNvSpPr>
            <a:spLocks noGrp="1"/>
          </p:cNvSpPr>
          <p:nvPr>
            <p:ph type="body" sz="quarter" idx="10"/>
          </p:nvPr>
        </p:nvSpPr>
        <p:spPr>
          <a:xfrm>
            <a:off x="690675" y="1555256"/>
            <a:ext cx="10805788" cy="4608468"/>
          </a:xfrm>
        </p:spPr>
        <p:txBody>
          <a:bodyPr/>
          <a:lstStyle/>
          <a:p>
            <a:r>
              <a:rPr lang="fr-FR" b="1" noProof="0" dirty="0"/>
              <a:t>Objectif</a:t>
            </a:r>
            <a:r>
              <a:rPr lang="fr-FR" noProof="0" dirty="0"/>
              <a:t> : Questionner ses pratiques évaluatives et définir sa propre stratégie pédagogique vis-à-vis des IA.</a:t>
            </a:r>
          </a:p>
          <a:p>
            <a:r>
              <a:rPr lang="fr-FR" b="1" noProof="0" dirty="0"/>
              <a:t>Consigne &gt; </a:t>
            </a:r>
            <a:r>
              <a:rPr lang="fr-FR" b="1" noProof="0" dirty="0">
                <a:solidFill>
                  <a:schemeClr val="accent6"/>
                </a:solidFill>
              </a:rPr>
              <a:t>activité fiche d’orientation </a:t>
            </a:r>
            <a:r>
              <a:rPr lang="fr-FR" noProof="0" dirty="0">
                <a:solidFill>
                  <a:schemeClr val="accent6"/>
                </a:solidFill>
              </a:rPr>
              <a:t>: </a:t>
            </a:r>
          </a:p>
          <a:p>
            <a:pPr marL="628650" lvl="1" indent="-342900">
              <a:buFont typeface="+mj-lt"/>
              <a:buAutoNum type="arabicPeriod"/>
            </a:pPr>
            <a:r>
              <a:rPr lang="fr-FR" noProof="0" dirty="0"/>
              <a:t>Complétez seul les trois premières parties de la fiche distribuée (Appréhension, Réflexions et Exploration) (15 min)</a:t>
            </a:r>
          </a:p>
          <a:p>
            <a:pPr marL="840150" lvl="7">
              <a:buFont typeface="Arial" panose="020B0604020202020204" pitchFamily="34" charset="0"/>
              <a:buChar char="•"/>
            </a:pPr>
            <a:r>
              <a:rPr lang="fr-FR" noProof="0" dirty="0"/>
              <a:t>Vous pouvez vous inspirer du document « boîte à idées »</a:t>
            </a:r>
          </a:p>
          <a:p>
            <a:pPr marL="628650" lvl="1" indent="-342900">
              <a:buFont typeface="+mj-lt"/>
              <a:buAutoNum type="arabicPeriod" startAt="2"/>
            </a:pPr>
            <a:r>
              <a:rPr lang="fr-FR" noProof="0" dirty="0"/>
              <a:t>Echangez avec vos collègues sur les parties que vous avez déjà complétées et sur la partie « Mutualisation » (10 min)</a:t>
            </a:r>
          </a:p>
          <a:p>
            <a:pPr marL="628650" lvl="1" indent="-342900">
              <a:buFont typeface="+mj-lt"/>
              <a:buAutoNum type="arabicPeriod" startAt="3"/>
            </a:pPr>
            <a:r>
              <a:rPr lang="fr-FR" noProof="0" dirty="0"/>
              <a:t>Complétez ensuite de manière individuelle votre partie « Mutualisation » (10 min)</a:t>
            </a:r>
          </a:p>
          <a:p>
            <a:pPr lvl="0"/>
            <a:endParaRPr lang="fr-FR" noProof="0" dirty="0"/>
          </a:p>
        </p:txBody>
      </p:sp>
      <p:sp>
        <p:nvSpPr>
          <p:cNvPr id="2" name="Espace réservé du pied de page 1">
            <a:extLst>
              <a:ext uri="{FF2B5EF4-FFF2-40B4-BE49-F238E27FC236}">
                <a16:creationId xmlns:a16="http://schemas.microsoft.com/office/drawing/2014/main" id="{CC69C39C-A1EB-FE13-650E-D22D60E7CB0E}"/>
              </a:ext>
            </a:extLst>
          </p:cNvPr>
          <p:cNvSpPr>
            <a:spLocks noGrp="1"/>
          </p:cNvSpPr>
          <p:nvPr>
            <p:ph type="ftr" sz="quarter" idx="3"/>
          </p:nvPr>
        </p:nvSpPr>
        <p:spPr>
          <a:xfrm>
            <a:off x="2036830" y="6377005"/>
            <a:ext cx="1463699" cy="330196"/>
          </a:xfrm>
        </p:spPr>
        <p:txBody>
          <a:bodyPr/>
          <a:lstStyle/>
          <a:p>
            <a:r>
              <a:rPr lang="fr-FR" noProof="0" dirty="0"/>
              <a:t>Nom du document</a:t>
            </a:r>
          </a:p>
        </p:txBody>
      </p:sp>
      <p:sp>
        <p:nvSpPr>
          <p:cNvPr id="3" name="Espace réservé du numéro de diapositive 2">
            <a:extLst>
              <a:ext uri="{FF2B5EF4-FFF2-40B4-BE49-F238E27FC236}">
                <a16:creationId xmlns:a16="http://schemas.microsoft.com/office/drawing/2014/main" id="{EDE5C241-71ED-8EF8-D9A0-2EBA092A8464}"/>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25</a:t>
            </a:fld>
            <a:endParaRPr lang="fr-FR" noProof="0" dirty="0"/>
          </a:p>
        </p:txBody>
      </p:sp>
      <p:sp>
        <p:nvSpPr>
          <p:cNvPr id="31" name="Espace réservé du texte 30">
            <a:extLst>
              <a:ext uri="{FF2B5EF4-FFF2-40B4-BE49-F238E27FC236}">
                <a16:creationId xmlns:a16="http://schemas.microsoft.com/office/drawing/2014/main" id="{962FCFF0-99BB-0517-1FDA-2432E33B7C72}"/>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275874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59B6-BDCA-06FF-6596-F4514B843F8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F3B962E-0D6A-9F5D-BDB9-58CB29509B29}"/>
              </a:ext>
            </a:extLst>
          </p:cNvPr>
          <p:cNvSpPr>
            <a:spLocks noGrp="1"/>
          </p:cNvSpPr>
          <p:nvPr>
            <p:ph type="body" sz="quarter" idx="10"/>
          </p:nvPr>
        </p:nvSpPr>
        <p:spPr/>
        <p:txBody>
          <a:bodyPr/>
          <a:lstStyle/>
          <a:p>
            <a:r>
              <a:rPr lang="fr-FR" noProof="0" dirty="0"/>
              <a:t>05</a:t>
            </a:r>
          </a:p>
        </p:txBody>
      </p:sp>
      <p:sp>
        <p:nvSpPr>
          <p:cNvPr id="7" name="Title 6">
            <a:extLst>
              <a:ext uri="{FF2B5EF4-FFF2-40B4-BE49-F238E27FC236}">
                <a16:creationId xmlns:a16="http://schemas.microsoft.com/office/drawing/2014/main" id="{56990800-4585-9063-031F-A420E9B89159}"/>
              </a:ext>
            </a:extLst>
          </p:cNvPr>
          <p:cNvSpPr>
            <a:spLocks noGrp="1"/>
          </p:cNvSpPr>
          <p:nvPr>
            <p:ph type="title"/>
          </p:nvPr>
        </p:nvSpPr>
        <p:spPr/>
        <p:txBody>
          <a:bodyPr/>
          <a:lstStyle/>
          <a:p>
            <a:r>
              <a:rPr lang="fr-FR" noProof="0" dirty="0"/>
              <a:t>Affronter le Minotaure. </a:t>
            </a:r>
          </a:p>
        </p:txBody>
      </p:sp>
      <p:sp>
        <p:nvSpPr>
          <p:cNvPr id="9" name="Text Placeholder 8">
            <a:extLst>
              <a:ext uri="{FF2B5EF4-FFF2-40B4-BE49-F238E27FC236}">
                <a16:creationId xmlns:a16="http://schemas.microsoft.com/office/drawing/2014/main" id="{F6DCCD39-3B68-A505-C02B-33F0313DF58E}"/>
              </a:ext>
            </a:extLst>
          </p:cNvPr>
          <p:cNvSpPr>
            <a:spLocks noGrp="1"/>
          </p:cNvSpPr>
          <p:nvPr>
            <p:ph type="body" sz="quarter" idx="13"/>
          </p:nvPr>
        </p:nvSpPr>
        <p:spPr>
          <a:xfrm>
            <a:off x="5184984" y="3836570"/>
            <a:ext cx="6470434" cy="774956"/>
          </a:xfrm>
        </p:spPr>
        <p:txBody>
          <a:bodyPr/>
          <a:lstStyle/>
          <a:p>
            <a:r>
              <a:rPr lang="fr-FR" noProof="0" dirty="0"/>
              <a:t>Combattre ou apprivoiser la bête ? </a:t>
            </a:r>
          </a:p>
        </p:txBody>
      </p:sp>
      <p:sp>
        <p:nvSpPr>
          <p:cNvPr id="2" name="Espace réservé du pied de page 1">
            <a:extLst>
              <a:ext uri="{FF2B5EF4-FFF2-40B4-BE49-F238E27FC236}">
                <a16:creationId xmlns:a16="http://schemas.microsoft.com/office/drawing/2014/main" id="{377E375C-0241-0649-4ABC-BC9A89DD401C}"/>
              </a:ext>
            </a:extLst>
          </p:cNvPr>
          <p:cNvSpPr>
            <a:spLocks noGrp="1"/>
          </p:cNvSpPr>
          <p:nvPr>
            <p:ph type="ftr" sz="quarter" idx="3"/>
          </p:nvPr>
        </p:nvSpPr>
        <p:spPr>
          <a:xfrm>
            <a:off x="2036830" y="6300389"/>
            <a:ext cx="2545540"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8693C8A4-9E12-9AB4-B919-2B7DB5FE3F7D}"/>
              </a:ext>
            </a:extLst>
          </p:cNvPr>
          <p:cNvSpPr>
            <a:spLocks noGrp="1"/>
          </p:cNvSpPr>
          <p:nvPr>
            <p:ph type="sldNum" sz="quarter" idx="4"/>
          </p:nvPr>
        </p:nvSpPr>
        <p:spPr/>
        <p:txBody>
          <a:bodyPr/>
          <a:lstStyle/>
          <a:p>
            <a:fld id="{A5311C5C-DD0D-4634-AA58-1EB1FA85B81D}" type="slidenum">
              <a:rPr lang="fr-FR" noProof="0" smtClean="0"/>
              <a:pPr/>
              <a:t>26</a:t>
            </a:fld>
            <a:endParaRPr lang="fr-FR" noProof="0" dirty="0"/>
          </a:p>
        </p:txBody>
      </p:sp>
      <p:sp>
        <p:nvSpPr>
          <p:cNvPr id="12" name="Espace réservé du texte 11">
            <a:extLst>
              <a:ext uri="{FF2B5EF4-FFF2-40B4-BE49-F238E27FC236}">
                <a16:creationId xmlns:a16="http://schemas.microsoft.com/office/drawing/2014/main" id="{1EFBF8C6-0E6E-336E-34DE-9F92C802C6CF}"/>
              </a:ext>
            </a:extLst>
          </p:cNvPr>
          <p:cNvSpPr>
            <a:spLocks noGrp="1"/>
          </p:cNvSpPr>
          <p:nvPr>
            <p:ph type="body" sz="quarter" idx="12"/>
          </p:nvPr>
        </p:nvSpPr>
        <p:spPr>
          <a:xfrm>
            <a:off x="5184984" y="3598895"/>
            <a:ext cx="5153790" cy="21600"/>
          </a:xfrm>
        </p:spPr>
        <p:txBody>
          <a:bodyPr/>
          <a:lstStyle/>
          <a:p>
            <a:endParaRPr lang="fr-FR" noProof="0" dirty="0"/>
          </a:p>
        </p:txBody>
      </p:sp>
      <p:sp>
        <p:nvSpPr>
          <p:cNvPr id="13" name="Espace réservé du texte 12">
            <a:extLst>
              <a:ext uri="{FF2B5EF4-FFF2-40B4-BE49-F238E27FC236}">
                <a16:creationId xmlns:a16="http://schemas.microsoft.com/office/drawing/2014/main" id="{B7FF6F3A-5193-A3D3-BDC1-55417907FD0F}"/>
              </a:ext>
            </a:extLst>
          </p:cNvPr>
          <p:cNvSpPr>
            <a:spLocks noGrp="1"/>
          </p:cNvSpPr>
          <p:nvPr>
            <p:ph type="body" sz="quarter" idx="14"/>
          </p:nvPr>
        </p:nvSpPr>
        <p:spPr/>
        <p:txBody>
          <a:bodyPr/>
          <a:lstStyle/>
          <a:p>
            <a:endParaRPr lang="fr-FR" noProof="0" dirty="0"/>
          </a:p>
        </p:txBody>
      </p:sp>
      <p:pic>
        <p:nvPicPr>
          <p:cNvPr id="5" name="Graphique 4">
            <a:extLst>
              <a:ext uri="{FF2B5EF4-FFF2-40B4-BE49-F238E27FC236}">
                <a16:creationId xmlns:a16="http://schemas.microsoft.com/office/drawing/2014/main" id="{C2F559D4-A224-FA60-6513-E0F7D4500D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5239" y="5149975"/>
            <a:ext cx="1267894" cy="1059732"/>
          </a:xfrm>
          <a:prstGeom prst="rect">
            <a:avLst/>
          </a:prstGeom>
        </p:spPr>
      </p:pic>
      <p:pic>
        <p:nvPicPr>
          <p:cNvPr id="6" name="Graphique 5">
            <a:extLst>
              <a:ext uri="{FF2B5EF4-FFF2-40B4-BE49-F238E27FC236}">
                <a16:creationId xmlns:a16="http://schemas.microsoft.com/office/drawing/2014/main" id="{26A1F873-4402-98D5-CCD0-626ABA68EE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0583" y="4777446"/>
            <a:ext cx="1335390" cy="1459036"/>
          </a:xfrm>
          <a:prstGeom prst="rect">
            <a:avLst/>
          </a:prstGeom>
        </p:spPr>
      </p:pic>
    </p:spTree>
    <p:extLst>
      <p:ext uri="{BB962C8B-B14F-4D97-AF65-F5344CB8AC3E}">
        <p14:creationId xmlns:p14="http://schemas.microsoft.com/office/powerpoint/2010/main" val="389283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CAA8A-AE9E-63DC-D219-BA68DB382F1D}"/>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C7316632-1BA0-3788-E0EF-73B4C4F1924B}"/>
              </a:ext>
            </a:extLst>
          </p:cNvPr>
          <p:cNvSpPr>
            <a:spLocks noGrp="1"/>
          </p:cNvSpPr>
          <p:nvPr>
            <p:ph type="body" sz="quarter" idx="11"/>
          </p:nvPr>
        </p:nvSpPr>
        <p:spPr>
          <a:xfrm>
            <a:off x="690675" y="694276"/>
            <a:ext cx="10805788" cy="307777"/>
          </a:xfrm>
        </p:spPr>
        <p:txBody>
          <a:bodyPr/>
          <a:lstStyle/>
          <a:p>
            <a:r>
              <a:rPr lang="fr-FR" noProof="0" dirty="0"/>
              <a:t>Finalement, faut-il combattre ou apprivoiser la bête ? </a:t>
            </a:r>
          </a:p>
        </p:txBody>
      </p:sp>
      <p:sp>
        <p:nvSpPr>
          <p:cNvPr id="6" name="Text Placeholder 5">
            <a:extLst>
              <a:ext uri="{FF2B5EF4-FFF2-40B4-BE49-F238E27FC236}">
                <a16:creationId xmlns:a16="http://schemas.microsoft.com/office/drawing/2014/main" id="{D5334FBA-06AB-CB9B-3C49-076560ACA8C3}"/>
              </a:ext>
            </a:extLst>
          </p:cNvPr>
          <p:cNvSpPr>
            <a:spLocks noGrp="1"/>
          </p:cNvSpPr>
          <p:nvPr>
            <p:ph type="body" sz="quarter" idx="10"/>
          </p:nvPr>
        </p:nvSpPr>
        <p:spPr>
          <a:xfrm>
            <a:off x="690675" y="1555256"/>
            <a:ext cx="10805788" cy="4406496"/>
          </a:xfrm>
        </p:spPr>
        <p:txBody>
          <a:bodyPr/>
          <a:lstStyle/>
          <a:p>
            <a:r>
              <a:rPr lang="fr-FR" b="1" noProof="0" dirty="0"/>
              <a:t>Objectif</a:t>
            </a:r>
            <a:r>
              <a:rPr lang="fr-FR" noProof="0" dirty="0"/>
              <a:t> : Partager des expériences liées aux IA avec ses pairs. </a:t>
            </a:r>
          </a:p>
          <a:p>
            <a:r>
              <a:rPr lang="fr-FR" b="1" noProof="0" dirty="0"/>
              <a:t>Questions</a:t>
            </a:r>
            <a:r>
              <a:rPr lang="fr-FR" noProof="0" dirty="0"/>
              <a:t>: </a:t>
            </a:r>
          </a:p>
          <a:p>
            <a:pPr marL="571500" lvl="1">
              <a:buFont typeface="Arial" panose="020B0604020202020204" pitchFamily="34" charset="0"/>
              <a:buChar char="•"/>
            </a:pPr>
            <a:r>
              <a:rPr lang="fr-FR" noProof="0" dirty="0"/>
              <a:t>Quelles pratiques pédagogiques/évaluatives envisagez-vous de modifier à la suite de cet atelier ? </a:t>
            </a:r>
          </a:p>
          <a:p>
            <a:pPr marL="571500" lvl="1">
              <a:buFont typeface="Arial" panose="020B0604020202020204" pitchFamily="34" charset="0"/>
              <a:buChar char="•"/>
            </a:pPr>
            <a:r>
              <a:rPr lang="fr-FR" noProof="0" dirty="0"/>
              <a:t>Quels points de désaccord ou de doute subsistent malgré les échanges ?</a:t>
            </a:r>
          </a:p>
          <a:p>
            <a:pPr marL="571500" lvl="1">
              <a:buFont typeface="Arial" panose="020B0604020202020204" pitchFamily="34" charset="0"/>
              <a:buChar char="•"/>
            </a:pPr>
            <a:r>
              <a:rPr lang="fr-FR" noProof="0" dirty="0"/>
              <a:t>Quel dispositif collectif (équipe pédagogique, réseau d’enseignants, etc.) pourriez-vous envisager pour peaufiner votre stratégie ? </a:t>
            </a:r>
          </a:p>
          <a:p>
            <a:pPr lvl="0"/>
            <a:endParaRPr lang="fr-FR" noProof="0" dirty="0"/>
          </a:p>
        </p:txBody>
      </p:sp>
      <p:sp>
        <p:nvSpPr>
          <p:cNvPr id="2" name="Espace réservé du pied de page 1">
            <a:extLst>
              <a:ext uri="{FF2B5EF4-FFF2-40B4-BE49-F238E27FC236}">
                <a16:creationId xmlns:a16="http://schemas.microsoft.com/office/drawing/2014/main" id="{D75FD87D-4459-8CA4-0FA6-4292D81E91A2}"/>
              </a:ext>
            </a:extLst>
          </p:cNvPr>
          <p:cNvSpPr>
            <a:spLocks noGrp="1"/>
          </p:cNvSpPr>
          <p:nvPr>
            <p:ph type="ftr" sz="quarter" idx="3"/>
          </p:nvPr>
        </p:nvSpPr>
        <p:spPr>
          <a:xfrm>
            <a:off x="2036830" y="6300389"/>
            <a:ext cx="2500222" cy="483429"/>
          </a:xfrm>
        </p:spPr>
        <p:txBody>
          <a:bodyPr/>
          <a:lstStyle/>
          <a:p>
            <a:r>
              <a:rPr lang="fr-FR" noProof="0" dirty="0"/>
              <a:t>Évaluer à l’ère des IA : </a:t>
            </a:r>
            <a:br>
              <a:rPr lang="fr-FR" noProof="0" dirty="0"/>
            </a:br>
            <a:r>
              <a:rPr lang="fr-FR" noProof="0" dirty="0"/>
              <a:t>combattre la bête ou l’apprivoiser ? </a:t>
            </a:r>
          </a:p>
        </p:txBody>
      </p:sp>
      <p:sp>
        <p:nvSpPr>
          <p:cNvPr id="3" name="Espace réservé du numéro de diapositive 2">
            <a:extLst>
              <a:ext uri="{FF2B5EF4-FFF2-40B4-BE49-F238E27FC236}">
                <a16:creationId xmlns:a16="http://schemas.microsoft.com/office/drawing/2014/main" id="{FF5FE441-ECB6-B304-956C-F9F898157620}"/>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27</a:t>
            </a:fld>
            <a:endParaRPr lang="fr-FR" noProof="0" dirty="0"/>
          </a:p>
        </p:txBody>
      </p:sp>
      <p:sp>
        <p:nvSpPr>
          <p:cNvPr id="31" name="Espace réservé du texte 30">
            <a:extLst>
              <a:ext uri="{FF2B5EF4-FFF2-40B4-BE49-F238E27FC236}">
                <a16:creationId xmlns:a16="http://schemas.microsoft.com/office/drawing/2014/main" id="{BAB97407-F591-3095-3E95-A7E5A419D001}"/>
              </a:ext>
            </a:extLst>
          </p:cNvPr>
          <p:cNvSpPr>
            <a:spLocks noGrp="1"/>
          </p:cNvSpPr>
          <p:nvPr>
            <p:ph type="body" sz="quarter" idx="12"/>
          </p:nvPr>
        </p:nvSpPr>
        <p:spPr/>
        <p:txBody>
          <a:bodyPr/>
          <a:lstStyle/>
          <a:p>
            <a:endParaRPr lang="fr-FR" noProof="0" dirty="0"/>
          </a:p>
        </p:txBody>
      </p:sp>
      <p:pic>
        <p:nvPicPr>
          <p:cNvPr id="4" name="Graphique 3">
            <a:extLst>
              <a:ext uri="{FF2B5EF4-FFF2-40B4-BE49-F238E27FC236}">
                <a16:creationId xmlns:a16="http://schemas.microsoft.com/office/drawing/2014/main" id="{DC6B702F-9A4D-D628-0E53-961CC73974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6208" y="4919848"/>
            <a:ext cx="1555382" cy="1300021"/>
          </a:xfrm>
          <a:prstGeom prst="rect">
            <a:avLst/>
          </a:prstGeom>
        </p:spPr>
      </p:pic>
      <p:pic>
        <p:nvPicPr>
          <p:cNvPr id="5" name="Graphique 4">
            <a:extLst>
              <a:ext uri="{FF2B5EF4-FFF2-40B4-BE49-F238E27FC236}">
                <a16:creationId xmlns:a16="http://schemas.microsoft.com/office/drawing/2014/main" id="{725D420F-B44D-1215-0403-3606172363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1073" y="4765574"/>
            <a:ext cx="1335390" cy="1459036"/>
          </a:xfrm>
          <a:prstGeom prst="rect">
            <a:avLst/>
          </a:prstGeom>
        </p:spPr>
      </p:pic>
    </p:spTree>
    <p:extLst>
      <p:ext uri="{BB962C8B-B14F-4D97-AF65-F5344CB8AC3E}">
        <p14:creationId xmlns:p14="http://schemas.microsoft.com/office/powerpoint/2010/main" val="2576632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E8062-FCC8-8FAE-2D64-029D435B6378}"/>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EF7E6DB2-F3EF-1671-B976-37801A7F34F1}"/>
              </a:ext>
            </a:extLst>
          </p:cNvPr>
          <p:cNvSpPr>
            <a:spLocks noGrp="1"/>
          </p:cNvSpPr>
          <p:nvPr>
            <p:ph type="body" sz="quarter" idx="11"/>
          </p:nvPr>
        </p:nvSpPr>
        <p:spPr>
          <a:xfrm>
            <a:off x="690675" y="694276"/>
            <a:ext cx="10805788" cy="307777"/>
          </a:xfrm>
        </p:spPr>
        <p:txBody>
          <a:bodyPr/>
          <a:lstStyle/>
          <a:p>
            <a:r>
              <a:rPr lang="fr-FR" noProof="0" dirty="0"/>
              <a:t>Finalement, faut-il combattre ou apprivoiser la bête ? </a:t>
            </a:r>
          </a:p>
        </p:txBody>
      </p:sp>
      <p:sp>
        <p:nvSpPr>
          <p:cNvPr id="6" name="Text Placeholder 5">
            <a:extLst>
              <a:ext uri="{FF2B5EF4-FFF2-40B4-BE49-F238E27FC236}">
                <a16:creationId xmlns:a16="http://schemas.microsoft.com/office/drawing/2014/main" id="{3B44D2F8-E213-8A55-21DD-E1F3814B1D5F}"/>
              </a:ext>
            </a:extLst>
          </p:cNvPr>
          <p:cNvSpPr>
            <a:spLocks noGrp="1"/>
          </p:cNvSpPr>
          <p:nvPr>
            <p:ph type="body" sz="quarter" idx="10"/>
          </p:nvPr>
        </p:nvSpPr>
        <p:spPr>
          <a:xfrm>
            <a:off x="690675" y="1555256"/>
            <a:ext cx="10805788" cy="4406496"/>
          </a:xfrm>
        </p:spPr>
        <p:txBody>
          <a:bodyPr/>
          <a:lstStyle/>
          <a:p>
            <a:r>
              <a:rPr lang="fr-FR" b="1" noProof="0" dirty="0"/>
              <a:t>Objectif</a:t>
            </a:r>
            <a:r>
              <a:rPr lang="fr-FR" noProof="0" dirty="0"/>
              <a:t> : Partager des expériences liées aux IA avec ses pairs. </a:t>
            </a:r>
          </a:p>
          <a:p>
            <a:r>
              <a:rPr lang="fr-FR" b="1" noProof="0" dirty="0"/>
              <a:t>Questions</a:t>
            </a:r>
            <a:r>
              <a:rPr lang="fr-FR" noProof="0" dirty="0"/>
              <a:t>: </a:t>
            </a:r>
          </a:p>
          <a:p>
            <a:pPr marL="571500" lvl="1">
              <a:buFont typeface="Arial" panose="020B0604020202020204" pitchFamily="34" charset="0"/>
              <a:buChar char="•"/>
            </a:pPr>
            <a:r>
              <a:rPr lang="fr-FR" noProof="0" dirty="0"/>
              <a:t>Est-ce qu’à la fin de cet atelier, face à l’irruption de l’IA dans l’enseignement et l’apprentissage, je me sens toujours inquiet ? </a:t>
            </a:r>
            <a:endParaRPr lang="fr-FR" dirty="0"/>
          </a:p>
          <a:p>
            <a:pPr marL="571500" lvl="1">
              <a:buFont typeface="Arial" panose="020B0604020202020204" pitchFamily="34" charset="0"/>
              <a:buChar char="•"/>
            </a:pPr>
            <a:r>
              <a:rPr lang="fr-FR" noProof="0" dirty="0"/>
              <a:t>Suis-je suis enclin à autoriser l’usage de l’IA dans mon cours dès l’année prochaine ? </a:t>
            </a:r>
          </a:p>
        </p:txBody>
      </p:sp>
      <p:sp>
        <p:nvSpPr>
          <p:cNvPr id="2" name="Espace réservé du pied de page 1">
            <a:extLst>
              <a:ext uri="{FF2B5EF4-FFF2-40B4-BE49-F238E27FC236}">
                <a16:creationId xmlns:a16="http://schemas.microsoft.com/office/drawing/2014/main" id="{C2FF0386-F61D-92A1-FD08-34F4754E38C8}"/>
              </a:ext>
            </a:extLst>
          </p:cNvPr>
          <p:cNvSpPr>
            <a:spLocks noGrp="1"/>
          </p:cNvSpPr>
          <p:nvPr>
            <p:ph type="ftr" sz="quarter" idx="3"/>
          </p:nvPr>
        </p:nvSpPr>
        <p:spPr>
          <a:xfrm>
            <a:off x="2036830" y="6300389"/>
            <a:ext cx="2500222" cy="483429"/>
          </a:xfrm>
        </p:spPr>
        <p:txBody>
          <a:bodyPr/>
          <a:lstStyle/>
          <a:p>
            <a:r>
              <a:rPr lang="fr-FR" noProof="0" dirty="0"/>
              <a:t>Évaluer à l’ère des IA : </a:t>
            </a:r>
            <a:br>
              <a:rPr lang="fr-FR" noProof="0" dirty="0"/>
            </a:br>
            <a:r>
              <a:rPr lang="fr-FR" noProof="0" dirty="0"/>
              <a:t>combattre la bête ou l’apprivoiser ? </a:t>
            </a:r>
          </a:p>
        </p:txBody>
      </p:sp>
      <p:sp>
        <p:nvSpPr>
          <p:cNvPr id="3" name="Espace réservé du numéro de diapositive 2">
            <a:extLst>
              <a:ext uri="{FF2B5EF4-FFF2-40B4-BE49-F238E27FC236}">
                <a16:creationId xmlns:a16="http://schemas.microsoft.com/office/drawing/2014/main" id="{E60322CF-5E4F-8027-EF92-E63AF0996EBC}"/>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28</a:t>
            </a:fld>
            <a:endParaRPr lang="fr-FR" noProof="0" dirty="0"/>
          </a:p>
        </p:txBody>
      </p:sp>
      <p:sp>
        <p:nvSpPr>
          <p:cNvPr id="31" name="Espace réservé du texte 30">
            <a:extLst>
              <a:ext uri="{FF2B5EF4-FFF2-40B4-BE49-F238E27FC236}">
                <a16:creationId xmlns:a16="http://schemas.microsoft.com/office/drawing/2014/main" id="{52B5A8BC-2A1A-2964-4568-602724A0680E}"/>
              </a:ext>
            </a:extLst>
          </p:cNvPr>
          <p:cNvSpPr>
            <a:spLocks noGrp="1"/>
          </p:cNvSpPr>
          <p:nvPr>
            <p:ph type="body" sz="quarter" idx="12"/>
          </p:nvPr>
        </p:nvSpPr>
        <p:spPr/>
        <p:txBody>
          <a:bodyPr/>
          <a:lstStyle/>
          <a:p>
            <a:endParaRPr lang="fr-FR" noProof="0" dirty="0"/>
          </a:p>
        </p:txBody>
      </p:sp>
      <p:pic>
        <p:nvPicPr>
          <p:cNvPr id="4" name="Graphique 3">
            <a:extLst>
              <a:ext uri="{FF2B5EF4-FFF2-40B4-BE49-F238E27FC236}">
                <a16:creationId xmlns:a16="http://schemas.microsoft.com/office/drawing/2014/main" id="{3B628895-CFF8-D780-4B67-0738F09514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6208" y="4919848"/>
            <a:ext cx="1555382" cy="1300021"/>
          </a:xfrm>
          <a:prstGeom prst="rect">
            <a:avLst/>
          </a:prstGeom>
        </p:spPr>
      </p:pic>
      <p:pic>
        <p:nvPicPr>
          <p:cNvPr id="5" name="Graphique 4">
            <a:extLst>
              <a:ext uri="{FF2B5EF4-FFF2-40B4-BE49-F238E27FC236}">
                <a16:creationId xmlns:a16="http://schemas.microsoft.com/office/drawing/2014/main" id="{0543E7C2-9644-D43A-BB65-B527ACDC23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1073" y="4765574"/>
            <a:ext cx="1335390" cy="1459036"/>
          </a:xfrm>
          <a:prstGeom prst="rect">
            <a:avLst/>
          </a:prstGeom>
        </p:spPr>
      </p:pic>
    </p:spTree>
    <p:extLst>
      <p:ext uri="{BB962C8B-B14F-4D97-AF65-F5344CB8AC3E}">
        <p14:creationId xmlns:p14="http://schemas.microsoft.com/office/powerpoint/2010/main" val="89883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4963F0-50FF-7677-83BA-E7EC5587CF2A}"/>
              </a:ext>
            </a:extLst>
          </p:cNvPr>
          <p:cNvSpPr>
            <a:spLocks noGrp="1"/>
          </p:cNvSpPr>
          <p:nvPr>
            <p:ph type="body" sz="quarter" idx="11"/>
          </p:nvPr>
        </p:nvSpPr>
        <p:spPr/>
        <p:txBody>
          <a:bodyPr/>
          <a:lstStyle/>
          <a:p>
            <a:r>
              <a:rPr lang="fr-FR" noProof="0" dirty="0"/>
              <a:t>Finalement, faut-il combattre ou apprivoiser la bête ? </a:t>
            </a:r>
          </a:p>
          <a:p>
            <a:endParaRPr lang="fr-FR" noProof="0" dirty="0"/>
          </a:p>
        </p:txBody>
      </p:sp>
      <p:sp>
        <p:nvSpPr>
          <p:cNvPr id="4" name="Espace réservé du pied de page 3">
            <a:extLst>
              <a:ext uri="{FF2B5EF4-FFF2-40B4-BE49-F238E27FC236}">
                <a16:creationId xmlns:a16="http://schemas.microsoft.com/office/drawing/2014/main" id="{353588F9-F8EC-EC16-D56F-DF95F6492B03}"/>
              </a:ext>
            </a:extLst>
          </p:cNvPr>
          <p:cNvSpPr>
            <a:spLocks noGrp="1"/>
          </p:cNvSpPr>
          <p:nvPr>
            <p:ph type="ftr" sz="quarter" idx="3"/>
          </p:nvPr>
        </p:nvSpPr>
        <p:spPr/>
        <p:txBody>
          <a:bodyPr/>
          <a:lstStyle/>
          <a:p>
            <a:r>
              <a:rPr lang="fr-FR" noProof="0" dirty="0"/>
              <a:t>Nom du document</a:t>
            </a:r>
          </a:p>
        </p:txBody>
      </p:sp>
      <p:sp>
        <p:nvSpPr>
          <p:cNvPr id="5" name="Espace réservé du numéro de diapositive 4">
            <a:extLst>
              <a:ext uri="{FF2B5EF4-FFF2-40B4-BE49-F238E27FC236}">
                <a16:creationId xmlns:a16="http://schemas.microsoft.com/office/drawing/2014/main" id="{ADE840E4-9A5D-6FEF-7639-2A5C4319B77D}"/>
              </a:ext>
            </a:extLst>
          </p:cNvPr>
          <p:cNvSpPr>
            <a:spLocks noGrp="1"/>
          </p:cNvSpPr>
          <p:nvPr>
            <p:ph type="sldNum" sz="quarter" idx="4"/>
          </p:nvPr>
        </p:nvSpPr>
        <p:spPr/>
        <p:txBody>
          <a:bodyPr/>
          <a:lstStyle/>
          <a:p>
            <a:fld id="{A5311C5C-DD0D-4634-AA58-1EB1FA85B81D}" type="slidenum">
              <a:rPr lang="fr-FR" noProof="0" smtClean="0"/>
              <a:pPr/>
              <a:t>29</a:t>
            </a:fld>
            <a:endParaRPr lang="fr-FR" noProof="0" dirty="0"/>
          </a:p>
        </p:txBody>
      </p:sp>
      <p:sp>
        <p:nvSpPr>
          <p:cNvPr id="6" name="Espace réservé du texte 5">
            <a:extLst>
              <a:ext uri="{FF2B5EF4-FFF2-40B4-BE49-F238E27FC236}">
                <a16:creationId xmlns:a16="http://schemas.microsoft.com/office/drawing/2014/main" id="{2B3C4A49-AB8E-A62B-F9F7-9E8B7A291995}"/>
              </a:ext>
            </a:extLst>
          </p:cNvPr>
          <p:cNvSpPr>
            <a:spLocks noGrp="1"/>
          </p:cNvSpPr>
          <p:nvPr>
            <p:ph type="body" sz="quarter" idx="12"/>
          </p:nvPr>
        </p:nvSpPr>
        <p:spPr/>
        <p:txBody>
          <a:bodyPr/>
          <a:lstStyle/>
          <a:p>
            <a:endParaRPr lang="fr-FR" noProof="0" dirty="0"/>
          </a:p>
        </p:txBody>
      </p:sp>
      <p:sp>
        <p:nvSpPr>
          <p:cNvPr id="7" name="Espace réservé du texte 3">
            <a:extLst>
              <a:ext uri="{FF2B5EF4-FFF2-40B4-BE49-F238E27FC236}">
                <a16:creationId xmlns:a16="http://schemas.microsoft.com/office/drawing/2014/main" id="{AD9BAAEA-EF0A-63D2-B0DD-05E22E8B412C}"/>
              </a:ext>
            </a:extLst>
          </p:cNvPr>
          <p:cNvSpPr>
            <a:spLocks noGrp="1"/>
          </p:cNvSpPr>
          <p:nvPr>
            <p:ph type="body" sz="quarter" idx="10"/>
          </p:nvPr>
        </p:nvSpPr>
        <p:spPr>
          <a:xfrm>
            <a:off x="690675" y="2864505"/>
            <a:ext cx="3305884" cy="2777208"/>
          </a:xfrm>
        </p:spPr>
        <p:txBody>
          <a:bodyPr/>
          <a:lstStyle/>
          <a:p>
            <a:pPr>
              <a:lnSpc>
                <a:spcPct val="200000"/>
              </a:lnSpc>
            </a:pPr>
            <a:r>
              <a:rPr lang="fr-FR" sz="1200" b="1" noProof="0" dirty="0"/>
              <a:t>L’approche par évitement</a:t>
            </a:r>
            <a:r>
              <a:rPr lang="fr-FR" sz="1200" noProof="0" dirty="0"/>
              <a:t>. En l’absence</a:t>
            </a:r>
            <a:r>
              <a:rPr lang="fr-FR" sz="1200" dirty="0"/>
              <a:t> </a:t>
            </a:r>
            <a:r>
              <a:rPr lang="fr-FR" sz="1200" noProof="0" dirty="0"/>
              <a:t>de moyens de vérification fiables, cette approche vise à limiter les risques de tricherie et à préserver l’intégrité académique en privilégiant les évaluations en présentiel et sans ordinateur, notamment pour les examens certificatifs.</a:t>
            </a:r>
          </a:p>
        </p:txBody>
      </p:sp>
      <p:sp>
        <p:nvSpPr>
          <p:cNvPr id="10" name="ZoneTexte 9">
            <a:extLst>
              <a:ext uri="{FF2B5EF4-FFF2-40B4-BE49-F238E27FC236}">
                <a16:creationId xmlns:a16="http://schemas.microsoft.com/office/drawing/2014/main" id="{29A6371D-BF43-23A2-8D62-46789C233A98}"/>
              </a:ext>
            </a:extLst>
          </p:cNvPr>
          <p:cNvSpPr txBox="1"/>
          <p:nvPr/>
        </p:nvSpPr>
        <p:spPr>
          <a:xfrm>
            <a:off x="4338264" y="2800497"/>
            <a:ext cx="3588626" cy="1878591"/>
          </a:xfrm>
          <a:prstGeom prst="rect">
            <a:avLst/>
          </a:prstGeom>
          <a:noFill/>
        </p:spPr>
        <p:txBody>
          <a:bodyPr wrap="square">
            <a:spAutoFit/>
          </a:bodyPr>
          <a:lstStyle/>
          <a:p>
            <a:pPr>
              <a:lnSpc>
                <a:spcPct val="200000"/>
              </a:lnSpc>
              <a:spcAft>
                <a:spcPts val="1200"/>
              </a:spcAft>
            </a:pPr>
            <a:r>
              <a:rPr lang="fr-FR" sz="1200" b="1" noProof="0" dirty="0">
                <a:latin typeface="+mj-lt"/>
              </a:rPr>
              <a:t>L’approche par contournement </a:t>
            </a:r>
            <a:r>
              <a:rPr lang="fr-FR" sz="1200" noProof="0" dirty="0">
                <a:latin typeface="+mj-lt"/>
              </a:rPr>
              <a:t>vise à adapter les évaluations pour les rendre suffisamment complexes ou contextualisées de manière que l’IA ne puisse </a:t>
            </a:r>
            <a:r>
              <a:rPr lang="fr-FR" sz="1200" noProof="0" dirty="0" err="1">
                <a:latin typeface="+mj-lt"/>
              </a:rPr>
              <a:t>pa</a:t>
            </a:r>
            <a:r>
              <a:rPr lang="fr-FR" sz="1200" dirty="0">
                <a:latin typeface="+mj-lt"/>
              </a:rPr>
              <a:t>s </a:t>
            </a:r>
            <a:r>
              <a:rPr lang="fr-FR" sz="1200" noProof="0" dirty="0">
                <a:latin typeface="+mj-lt"/>
              </a:rPr>
              <a:t>produire de réponses de qualité.</a:t>
            </a:r>
          </a:p>
        </p:txBody>
      </p:sp>
      <p:sp>
        <p:nvSpPr>
          <p:cNvPr id="12" name="ZoneTexte 11">
            <a:extLst>
              <a:ext uri="{FF2B5EF4-FFF2-40B4-BE49-F238E27FC236}">
                <a16:creationId xmlns:a16="http://schemas.microsoft.com/office/drawing/2014/main" id="{0D70279E-0C81-A93A-6BE5-288707B0AA27}"/>
              </a:ext>
            </a:extLst>
          </p:cNvPr>
          <p:cNvSpPr txBox="1"/>
          <p:nvPr/>
        </p:nvSpPr>
        <p:spPr>
          <a:xfrm>
            <a:off x="8195443" y="2794440"/>
            <a:ext cx="3520968" cy="2617255"/>
          </a:xfrm>
          <a:prstGeom prst="rect">
            <a:avLst/>
          </a:prstGeom>
          <a:noFill/>
        </p:spPr>
        <p:txBody>
          <a:bodyPr wrap="square">
            <a:spAutoFit/>
          </a:bodyPr>
          <a:lstStyle/>
          <a:p>
            <a:pPr>
              <a:lnSpc>
                <a:spcPct val="200000"/>
              </a:lnSpc>
              <a:spcAft>
                <a:spcPts val="1200"/>
              </a:spcAft>
            </a:pPr>
            <a:r>
              <a:rPr lang="fr-FR" sz="1200" b="1" noProof="0" dirty="0">
                <a:latin typeface="+mj-lt"/>
              </a:rPr>
              <a:t>L’approche par intégration</a:t>
            </a:r>
            <a:r>
              <a:rPr lang="fr-FR" sz="1200" noProof="0" dirty="0">
                <a:latin typeface="+mj-lt"/>
              </a:rPr>
              <a:t>. En veillant à l’alignement pédagogique, les acquis d’apprentissage visés, les activités et les évaluations sont adaptés afin d’intégrer les usages critiques et responsables de l’IA, par exemple en combinant travail écrit et défense orale.</a:t>
            </a:r>
          </a:p>
        </p:txBody>
      </p:sp>
      <p:pic>
        <p:nvPicPr>
          <p:cNvPr id="8" name="Image 7" descr="Une image contenant symbole, Graphique, cercle, Police&#10;&#10;Le contenu généré par l’IA peut être incorrect.">
            <a:extLst>
              <a:ext uri="{FF2B5EF4-FFF2-40B4-BE49-F238E27FC236}">
                <a16:creationId xmlns:a16="http://schemas.microsoft.com/office/drawing/2014/main" id="{B845E887-80B0-0F2B-B4CC-0E8F95B88626}"/>
              </a:ext>
            </a:extLst>
          </p:cNvPr>
          <p:cNvPicPr>
            <a:picLocks noChangeAspect="1"/>
          </p:cNvPicPr>
          <p:nvPr/>
        </p:nvPicPr>
        <p:blipFill>
          <a:blip r:embed="rId2"/>
          <a:stretch>
            <a:fillRect/>
          </a:stretch>
        </p:blipFill>
        <p:spPr>
          <a:xfrm>
            <a:off x="9542440" y="1772542"/>
            <a:ext cx="826973" cy="826973"/>
          </a:xfrm>
          <a:prstGeom prst="rect">
            <a:avLst/>
          </a:prstGeom>
        </p:spPr>
      </p:pic>
      <p:pic>
        <p:nvPicPr>
          <p:cNvPr id="11" name="Image 10" descr="Une image contenant Graphique, noir, capture d’écran, cercle&#10;&#10;Le contenu généré par l’IA peut être incorrect.">
            <a:extLst>
              <a:ext uri="{FF2B5EF4-FFF2-40B4-BE49-F238E27FC236}">
                <a16:creationId xmlns:a16="http://schemas.microsoft.com/office/drawing/2014/main" id="{FFA177BF-4742-DA17-DC30-BBD44BC755AB}"/>
              </a:ext>
            </a:extLst>
          </p:cNvPr>
          <p:cNvPicPr>
            <a:picLocks noChangeAspect="1"/>
          </p:cNvPicPr>
          <p:nvPr/>
        </p:nvPicPr>
        <p:blipFill>
          <a:blip r:embed="rId3"/>
          <a:stretch>
            <a:fillRect/>
          </a:stretch>
        </p:blipFill>
        <p:spPr>
          <a:xfrm>
            <a:off x="5595780" y="1756979"/>
            <a:ext cx="812698" cy="812698"/>
          </a:xfrm>
          <a:prstGeom prst="rect">
            <a:avLst/>
          </a:prstGeom>
        </p:spPr>
      </p:pic>
      <p:pic>
        <p:nvPicPr>
          <p:cNvPr id="14" name="Image 13" descr="Une image contenant symbole, cercle, Graphique, logo&#10;&#10;Le contenu généré par l’IA peut être incorrect.">
            <a:extLst>
              <a:ext uri="{FF2B5EF4-FFF2-40B4-BE49-F238E27FC236}">
                <a16:creationId xmlns:a16="http://schemas.microsoft.com/office/drawing/2014/main" id="{AD09C49F-4AD2-34E6-887A-D0AD7ED542F9}"/>
              </a:ext>
            </a:extLst>
          </p:cNvPr>
          <p:cNvPicPr>
            <a:picLocks noChangeAspect="1"/>
          </p:cNvPicPr>
          <p:nvPr/>
        </p:nvPicPr>
        <p:blipFill>
          <a:blip r:embed="rId4"/>
          <a:stretch>
            <a:fillRect/>
          </a:stretch>
        </p:blipFill>
        <p:spPr>
          <a:xfrm>
            <a:off x="1600643" y="1727141"/>
            <a:ext cx="872374" cy="872374"/>
          </a:xfrm>
          <a:prstGeom prst="rect">
            <a:avLst/>
          </a:prstGeom>
        </p:spPr>
      </p:pic>
      <p:sp>
        <p:nvSpPr>
          <p:cNvPr id="16" name="ZoneTexte 15">
            <a:extLst>
              <a:ext uri="{FF2B5EF4-FFF2-40B4-BE49-F238E27FC236}">
                <a16:creationId xmlns:a16="http://schemas.microsoft.com/office/drawing/2014/main" id="{35A08B2F-9398-5090-6F13-153D8BA3C6EE}"/>
              </a:ext>
            </a:extLst>
          </p:cNvPr>
          <p:cNvSpPr txBox="1"/>
          <p:nvPr/>
        </p:nvSpPr>
        <p:spPr>
          <a:xfrm>
            <a:off x="1579353" y="5850324"/>
            <a:ext cx="10137058" cy="276999"/>
          </a:xfrm>
          <a:prstGeom prst="rect">
            <a:avLst/>
          </a:prstGeom>
          <a:noFill/>
        </p:spPr>
        <p:txBody>
          <a:bodyPr wrap="square">
            <a:spAutoFit/>
          </a:bodyPr>
          <a:lstStyle/>
          <a:p>
            <a:pPr marL="571500" lvl="1"/>
            <a:r>
              <a:rPr lang="fr-FR" sz="1200" b="1" noProof="0" dirty="0">
                <a:hlinkClick r:id="rId5"/>
              </a:rPr>
              <a:t>Les balises d’utilisation des outils d’</a:t>
            </a:r>
            <a:r>
              <a:rPr lang="fr-FR" sz="1200" b="1" noProof="0" dirty="0" err="1">
                <a:hlinkClick r:id="rId5"/>
              </a:rPr>
              <a:t>Iag</a:t>
            </a:r>
            <a:r>
              <a:rPr lang="fr-FR" sz="1200" noProof="0" dirty="0"/>
              <a:t>. Service de soutien à la formation, Université de Sherbrooke.</a:t>
            </a:r>
          </a:p>
        </p:txBody>
      </p:sp>
    </p:spTree>
    <p:extLst>
      <p:ext uri="{BB962C8B-B14F-4D97-AF65-F5344CB8AC3E}">
        <p14:creationId xmlns:p14="http://schemas.microsoft.com/office/powerpoint/2010/main" val="334551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8490F-343C-F9AB-E4C3-5F1A06240166}"/>
              </a:ext>
            </a:extLst>
          </p:cNvPr>
          <p:cNvSpPr>
            <a:spLocks noGrp="1"/>
          </p:cNvSpPr>
          <p:nvPr>
            <p:ph type="title"/>
          </p:nvPr>
        </p:nvSpPr>
        <p:spPr>
          <a:xfrm>
            <a:off x="690675" y="426767"/>
            <a:ext cx="10862132" cy="498598"/>
          </a:xfrm>
        </p:spPr>
        <p:txBody>
          <a:bodyPr/>
          <a:lstStyle/>
          <a:p>
            <a:r>
              <a:rPr lang="fr-FR" noProof="0" dirty="0"/>
              <a:t>Présentation de l’atelier</a:t>
            </a:r>
          </a:p>
        </p:txBody>
      </p:sp>
      <p:sp>
        <p:nvSpPr>
          <p:cNvPr id="8" name="Text Placeholder 7">
            <a:extLst>
              <a:ext uri="{FF2B5EF4-FFF2-40B4-BE49-F238E27FC236}">
                <a16:creationId xmlns:a16="http://schemas.microsoft.com/office/drawing/2014/main" id="{12F16793-AB71-8195-DA78-E38262AC3AF1}"/>
              </a:ext>
            </a:extLst>
          </p:cNvPr>
          <p:cNvSpPr>
            <a:spLocks noGrp="1"/>
          </p:cNvSpPr>
          <p:nvPr>
            <p:ph type="body" sz="quarter" idx="11"/>
          </p:nvPr>
        </p:nvSpPr>
        <p:spPr>
          <a:xfrm>
            <a:off x="690675" y="1616299"/>
            <a:ext cx="10805788" cy="307777"/>
          </a:xfrm>
        </p:spPr>
        <p:txBody>
          <a:bodyPr/>
          <a:lstStyle/>
          <a:p>
            <a:r>
              <a:rPr lang="fr-FR" noProof="0" dirty="0"/>
              <a:t>Nos intentions</a:t>
            </a:r>
          </a:p>
        </p:txBody>
      </p:sp>
      <p:sp>
        <p:nvSpPr>
          <p:cNvPr id="7" name="Text Placeholder 6">
            <a:extLst>
              <a:ext uri="{FF2B5EF4-FFF2-40B4-BE49-F238E27FC236}">
                <a16:creationId xmlns:a16="http://schemas.microsoft.com/office/drawing/2014/main" id="{2D78866D-76A8-A93E-7ACD-465FF4F7B2FF}"/>
              </a:ext>
            </a:extLst>
          </p:cNvPr>
          <p:cNvSpPr>
            <a:spLocks noGrp="1"/>
          </p:cNvSpPr>
          <p:nvPr>
            <p:ph type="body" sz="quarter" idx="10"/>
          </p:nvPr>
        </p:nvSpPr>
        <p:spPr>
          <a:xfrm>
            <a:off x="690675" y="2430253"/>
            <a:ext cx="10805788" cy="3531500"/>
          </a:xfrm>
        </p:spPr>
        <p:txBody>
          <a:bodyPr/>
          <a:lstStyle/>
          <a:p>
            <a:pPr marL="285750" indent="-285750">
              <a:buFont typeface="Arial" panose="020B0604020202020204" pitchFamily="34" charset="0"/>
              <a:buChar char="•"/>
            </a:pPr>
            <a:r>
              <a:rPr lang="fr-FR" noProof="0" dirty="0"/>
              <a:t>Partager des </a:t>
            </a:r>
            <a:r>
              <a:rPr lang="fr-FR" b="1" noProof="0" dirty="0"/>
              <a:t>expériences</a:t>
            </a:r>
            <a:r>
              <a:rPr lang="fr-FR" noProof="0" dirty="0"/>
              <a:t> liées aux IA avec ses pairs. </a:t>
            </a:r>
          </a:p>
          <a:p>
            <a:pPr marL="285750" indent="-285750">
              <a:buFont typeface="Arial" panose="020B0604020202020204" pitchFamily="34" charset="0"/>
              <a:buChar char="•"/>
            </a:pPr>
            <a:r>
              <a:rPr lang="fr-FR" noProof="0" dirty="0"/>
              <a:t>S’appuyer sur des </a:t>
            </a:r>
            <a:r>
              <a:rPr lang="fr-FR" b="1" noProof="0" dirty="0"/>
              <a:t>cadres de référence </a:t>
            </a:r>
            <a:r>
              <a:rPr lang="fr-FR" noProof="0" dirty="0"/>
              <a:t>liés aux IA pour étayer sa pratique. </a:t>
            </a:r>
          </a:p>
          <a:p>
            <a:pPr marL="285750" indent="-285750">
              <a:buFont typeface="Arial" panose="020B0604020202020204" pitchFamily="34" charset="0"/>
              <a:buChar char="•"/>
            </a:pPr>
            <a:r>
              <a:rPr lang="fr-FR" noProof="0" dirty="0"/>
              <a:t>Questionner ses </a:t>
            </a:r>
            <a:r>
              <a:rPr lang="fr-FR" b="1" noProof="0" dirty="0"/>
              <a:t>pratiques évaluatives</a:t>
            </a:r>
            <a:r>
              <a:rPr lang="fr-FR" noProof="0" dirty="0"/>
              <a:t>. </a:t>
            </a:r>
          </a:p>
          <a:p>
            <a:pPr marL="285750" indent="-285750">
              <a:buFont typeface="Arial" panose="020B0604020202020204" pitchFamily="34" charset="0"/>
              <a:buChar char="•"/>
            </a:pPr>
            <a:r>
              <a:rPr lang="fr-FR" noProof="0" dirty="0"/>
              <a:t>Définir sa propre </a:t>
            </a:r>
            <a:r>
              <a:rPr lang="fr-FR" b="1" noProof="0" dirty="0"/>
              <a:t>stratégie pédagogique </a:t>
            </a:r>
            <a:r>
              <a:rPr lang="fr-FR" noProof="0" dirty="0"/>
              <a:t>face vis-à-vis des IA.</a:t>
            </a:r>
          </a:p>
        </p:txBody>
      </p:sp>
      <p:sp>
        <p:nvSpPr>
          <p:cNvPr id="2" name="Espace réservé du pied de page 1">
            <a:extLst>
              <a:ext uri="{FF2B5EF4-FFF2-40B4-BE49-F238E27FC236}">
                <a16:creationId xmlns:a16="http://schemas.microsoft.com/office/drawing/2014/main" id="{621CA3A1-C137-571F-3861-621B75790118}"/>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20AC3026-103F-0DB3-9D35-5C59D78B96F6}"/>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3</a:t>
            </a:fld>
            <a:endParaRPr lang="fr-FR" noProof="0" dirty="0"/>
          </a:p>
        </p:txBody>
      </p:sp>
      <p:sp>
        <p:nvSpPr>
          <p:cNvPr id="24" name="Espace réservé du texte 23">
            <a:extLst>
              <a:ext uri="{FF2B5EF4-FFF2-40B4-BE49-F238E27FC236}">
                <a16:creationId xmlns:a16="http://schemas.microsoft.com/office/drawing/2014/main" id="{7BC3D892-958D-54F5-7636-F6F57C17EB71}"/>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131458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4F245-007B-EF64-7382-08AC13508FC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7FB2696-288E-EFD1-1E46-A6513171831B}"/>
              </a:ext>
            </a:extLst>
          </p:cNvPr>
          <p:cNvSpPr>
            <a:spLocks noGrp="1"/>
          </p:cNvSpPr>
          <p:nvPr>
            <p:ph type="body" sz="quarter" idx="11"/>
          </p:nvPr>
        </p:nvSpPr>
        <p:spPr/>
        <p:txBody>
          <a:bodyPr/>
          <a:lstStyle/>
          <a:p>
            <a:r>
              <a:rPr lang="fr-FR" noProof="0" dirty="0"/>
              <a:t>Finalement, faut-il combattre ou apprivoiser la bête ? </a:t>
            </a:r>
          </a:p>
          <a:p>
            <a:endParaRPr lang="fr-FR" noProof="0" dirty="0"/>
          </a:p>
        </p:txBody>
      </p:sp>
      <p:sp>
        <p:nvSpPr>
          <p:cNvPr id="4" name="Espace réservé du pied de page 3">
            <a:extLst>
              <a:ext uri="{FF2B5EF4-FFF2-40B4-BE49-F238E27FC236}">
                <a16:creationId xmlns:a16="http://schemas.microsoft.com/office/drawing/2014/main" id="{AAC449E0-B4A2-3261-31A5-73F60521280C}"/>
              </a:ext>
            </a:extLst>
          </p:cNvPr>
          <p:cNvSpPr>
            <a:spLocks noGrp="1"/>
          </p:cNvSpPr>
          <p:nvPr>
            <p:ph type="ftr" sz="quarter" idx="3"/>
          </p:nvPr>
        </p:nvSpPr>
        <p:spPr/>
        <p:txBody>
          <a:bodyPr/>
          <a:lstStyle/>
          <a:p>
            <a:r>
              <a:rPr lang="fr-FR" noProof="0" dirty="0"/>
              <a:t>Nom du document</a:t>
            </a:r>
          </a:p>
        </p:txBody>
      </p:sp>
      <p:sp>
        <p:nvSpPr>
          <p:cNvPr id="5" name="Espace réservé du numéro de diapositive 4">
            <a:extLst>
              <a:ext uri="{FF2B5EF4-FFF2-40B4-BE49-F238E27FC236}">
                <a16:creationId xmlns:a16="http://schemas.microsoft.com/office/drawing/2014/main" id="{21BCE1B4-4462-32EC-667B-C51F1991A870}"/>
              </a:ext>
            </a:extLst>
          </p:cNvPr>
          <p:cNvSpPr>
            <a:spLocks noGrp="1"/>
          </p:cNvSpPr>
          <p:nvPr>
            <p:ph type="sldNum" sz="quarter" idx="4"/>
          </p:nvPr>
        </p:nvSpPr>
        <p:spPr/>
        <p:txBody>
          <a:bodyPr/>
          <a:lstStyle/>
          <a:p>
            <a:fld id="{A5311C5C-DD0D-4634-AA58-1EB1FA85B81D}" type="slidenum">
              <a:rPr lang="fr-FR" noProof="0" smtClean="0"/>
              <a:pPr/>
              <a:t>30</a:t>
            </a:fld>
            <a:endParaRPr lang="fr-FR" noProof="0" dirty="0"/>
          </a:p>
        </p:txBody>
      </p:sp>
      <p:sp>
        <p:nvSpPr>
          <p:cNvPr id="6" name="Espace réservé du texte 5">
            <a:extLst>
              <a:ext uri="{FF2B5EF4-FFF2-40B4-BE49-F238E27FC236}">
                <a16:creationId xmlns:a16="http://schemas.microsoft.com/office/drawing/2014/main" id="{F9667614-D443-52AA-0184-A114D1565D33}"/>
              </a:ext>
            </a:extLst>
          </p:cNvPr>
          <p:cNvSpPr>
            <a:spLocks noGrp="1"/>
          </p:cNvSpPr>
          <p:nvPr>
            <p:ph type="body" sz="quarter" idx="12"/>
          </p:nvPr>
        </p:nvSpPr>
        <p:spPr/>
        <p:txBody>
          <a:bodyPr/>
          <a:lstStyle/>
          <a:p>
            <a:endParaRPr lang="fr-FR" noProof="0" dirty="0"/>
          </a:p>
        </p:txBody>
      </p:sp>
      <p:sp>
        <p:nvSpPr>
          <p:cNvPr id="7" name="Espace réservé du texte 3">
            <a:extLst>
              <a:ext uri="{FF2B5EF4-FFF2-40B4-BE49-F238E27FC236}">
                <a16:creationId xmlns:a16="http://schemas.microsoft.com/office/drawing/2014/main" id="{EACD5C3A-D396-42E4-BE9F-F04CA7F5DE71}"/>
              </a:ext>
            </a:extLst>
          </p:cNvPr>
          <p:cNvSpPr>
            <a:spLocks noGrp="1"/>
          </p:cNvSpPr>
          <p:nvPr>
            <p:ph type="body" sz="quarter" idx="10"/>
          </p:nvPr>
        </p:nvSpPr>
        <p:spPr>
          <a:xfrm>
            <a:off x="690675" y="2176387"/>
            <a:ext cx="4551359" cy="3965737"/>
          </a:xfrm>
        </p:spPr>
        <p:txBody>
          <a:bodyPr/>
          <a:lstStyle/>
          <a:p>
            <a:r>
              <a:rPr lang="fr-FR" sz="1200" noProof="0" dirty="0"/>
              <a:t>• </a:t>
            </a:r>
            <a:r>
              <a:rPr lang="fr-FR" sz="1200" b="1" noProof="0" dirty="0"/>
              <a:t>Assistance à la conception de cours </a:t>
            </a:r>
            <a:r>
              <a:rPr lang="fr-FR" sz="1200" noProof="0" dirty="0"/>
              <a:t>: l’IA peut assister à la conception de séquences d’enseignement, d’activités d’apprentissage et d’évaluations.</a:t>
            </a:r>
          </a:p>
          <a:p>
            <a:r>
              <a:rPr lang="fr-FR" sz="1200" noProof="0" dirty="0"/>
              <a:t>• </a:t>
            </a:r>
            <a:r>
              <a:rPr lang="fr-FR" sz="1200" b="1" noProof="0" dirty="0"/>
              <a:t>Création de ressources pédagogiques </a:t>
            </a:r>
            <a:r>
              <a:rPr lang="fr-FR" sz="1200" noProof="0" dirty="0"/>
              <a:t>: l’IA peut aider à produire des supports de cours, des exercices et d’autres ressources pédagogiques.</a:t>
            </a:r>
          </a:p>
          <a:p>
            <a:r>
              <a:rPr lang="fr-FR" sz="1200" noProof="0" dirty="0"/>
              <a:t>• </a:t>
            </a:r>
            <a:r>
              <a:rPr lang="fr-FR" sz="1200" b="1" noProof="0" dirty="0"/>
              <a:t>Aide à l’évaluation des acquis </a:t>
            </a:r>
            <a:r>
              <a:rPr lang="fr-FR" sz="1200" noProof="0" dirty="0"/>
              <a:t>: l’IA peut aider à concevoir des questions et quizz, créer des parcours de révision adaptatifs, tester des évaluations, proposer des ébauches de feedback, et aider à concevoir des rubriques d’évaluation.</a:t>
            </a:r>
          </a:p>
        </p:txBody>
      </p:sp>
      <p:sp>
        <p:nvSpPr>
          <p:cNvPr id="8" name="ZoneTexte 7">
            <a:extLst>
              <a:ext uri="{FF2B5EF4-FFF2-40B4-BE49-F238E27FC236}">
                <a16:creationId xmlns:a16="http://schemas.microsoft.com/office/drawing/2014/main" id="{B1194145-3831-F4A0-0D3E-FA1AA1AD1446}"/>
              </a:ext>
            </a:extLst>
          </p:cNvPr>
          <p:cNvSpPr txBox="1"/>
          <p:nvPr/>
        </p:nvSpPr>
        <p:spPr>
          <a:xfrm>
            <a:off x="6261624" y="2176387"/>
            <a:ext cx="5026486" cy="3132781"/>
          </a:xfrm>
          <a:prstGeom prst="rect">
            <a:avLst/>
          </a:prstGeom>
          <a:noFill/>
        </p:spPr>
        <p:txBody>
          <a:bodyPr wrap="square">
            <a:spAutoFit/>
          </a:bodyPr>
          <a:lstStyle/>
          <a:p>
            <a:pPr>
              <a:lnSpc>
                <a:spcPct val="150000"/>
              </a:lnSpc>
              <a:spcAft>
                <a:spcPts val="1200"/>
              </a:spcAft>
            </a:pPr>
            <a:r>
              <a:rPr lang="fr-FR" sz="1200" noProof="0" dirty="0"/>
              <a:t>• </a:t>
            </a:r>
            <a:r>
              <a:rPr lang="fr-FR" sz="1200" b="1" noProof="0" dirty="0">
                <a:latin typeface="+mj-lt"/>
              </a:rPr>
              <a:t>Aide à l’étude </a:t>
            </a:r>
            <a:r>
              <a:rPr lang="fr-FR" sz="1200" noProof="0" dirty="0">
                <a:latin typeface="+mj-lt"/>
              </a:rPr>
              <a:t>: l’IA peut générer des questions de révision, proposer des synthèses d’une matière, offrir du tutorat personnalisé, répondre à des questions, et organiser des horaires d’étude adaptatifs.</a:t>
            </a:r>
          </a:p>
          <a:p>
            <a:pPr>
              <a:lnSpc>
                <a:spcPct val="150000"/>
              </a:lnSpc>
              <a:spcAft>
                <a:spcPts val="1200"/>
              </a:spcAft>
            </a:pPr>
            <a:r>
              <a:rPr lang="fr-FR" sz="1200" noProof="0" dirty="0">
                <a:latin typeface="+mj-lt"/>
              </a:rPr>
              <a:t>• </a:t>
            </a:r>
            <a:r>
              <a:rPr lang="fr-FR" sz="1200" b="1" noProof="0" dirty="0">
                <a:latin typeface="+mj-lt"/>
              </a:rPr>
              <a:t>Aide à la créativité </a:t>
            </a:r>
            <a:r>
              <a:rPr lang="fr-FR" sz="1200" noProof="0" dirty="0">
                <a:latin typeface="+mj-lt"/>
              </a:rPr>
              <a:t>: l’IA peut aider à formuler et organiser des idées, proposer des brouillons, faciliter le brainstorming, et créer des illustrations.</a:t>
            </a:r>
          </a:p>
          <a:p>
            <a:pPr>
              <a:lnSpc>
                <a:spcPct val="150000"/>
              </a:lnSpc>
              <a:spcAft>
                <a:spcPts val="1200"/>
              </a:spcAft>
            </a:pPr>
            <a:r>
              <a:rPr lang="fr-FR" sz="1200" noProof="0" dirty="0">
                <a:latin typeface="+mj-lt"/>
              </a:rPr>
              <a:t>• </a:t>
            </a:r>
            <a:r>
              <a:rPr lang="fr-FR" sz="1200" b="1" noProof="0" dirty="0">
                <a:latin typeface="+mj-lt"/>
              </a:rPr>
              <a:t>Aide pour des compétences spécifiques </a:t>
            </a:r>
            <a:r>
              <a:rPr lang="fr-FR" sz="1200" noProof="0" dirty="0">
                <a:latin typeface="+mj-lt"/>
              </a:rPr>
              <a:t>: l’IA peut générer du code informatique, aider à l’apprentissage des langues, simuler des expériences et modéliser des problèmes.</a:t>
            </a:r>
          </a:p>
        </p:txBody>
      </p:sp>
      <p:sp>
        <p:nvSpPr>
          <p:cNvPr id="11" name="ZoneTexte 10">
            <a:extLst>
              <a:ext uri="{FF2B5EF4-FFF2-40B4-BE49-F238E27FC236}">
                <a16:creationId xmlns:a16="http://schemas.microsoft.com/office/drawing/2014/main" id="{4AD1CC3D-EECE-A595-A27B-1F7383C20163}"/>
              </a:ext>
            </a:extLst>
          </p:cNvPr>
          <p:cNvSpPr txBox="1"/>
          <p:nvPr/>
        </p:nvSpPr>
        <p:spPr>
          <a:xfrm>
            <a:off x="1700705" y="1609460"/>
            <a:ext cx="6097314" cy="369332"/>
          </a:xfrm>
          <a:prstGeom prst="rect">
            <a:avLst/>
          </a:prstGeom>
          <a:noFill/>
        </p:spPr>
        <p:txBody>
          <a:bodyPr wrap="square">
            <a:spAutoFit/>
          </a:bodyPr>
          <a:lstStyle/>
          <a:p>
            <a:r>
              <a:rPr lang="fr-FR" noProof="0" dirty="0"/>
              <a:t>ENSEIGNEMENT</a:t>
            </a:r>
          </a:p>
        </p:txBody>
      </p:sp>
      <p:sp>
        <p:nvSpPr>
          <p:cNvPr id="14" name="ZoneTexte 13">
            <a:extLst>
              <a:ext uri="{FF2B5EF4-FFF2-40B4-BE49-F238E27FC236}">
                <a16:creationId xmlns:a16="http://schemas.microsoft.com/office/drawing/2014/main" id="{B2736D45-06D4-130D-186D-18CDA7D179E2}"/>
              </a:ext>
            </a:extLst>
          </p:cNvPr>
          <p:cNvSpPr txBox="1"/>
          <p:nvPr/>
        </p:nvSpPr>
        <p:spPr>
          <a:xfrm>
            <a:off x="7798019" y="1609460"/>
            <a:ext cx="6097314" cy="369332"/>
          </a:xfrm>
          <a:prstGeom prst="rect">
            <a:avLst/>
          </a:prstGeom>
          <a:noFill/>
        </p:spPr>
        <p:txBody>
          <a:bodyPr wrap="square">
            <a:spAutoFit/>
          </a:bodyPr>
          <a:lstStyle/>
          <a:p>
            <a:r>
              <a:rPr lang="fr-FR" noProof="0" dirty="0"/>
              <a:t>APPRENTISSAGE</a:t>
            </a:r>
          </a:p>
        </p:txBody>
      </p:sp>
    </p:spTree>
    <p:extLst>
      <p:ext uri="{BB962C8B-B14F-4D97-AF65-F5344CB8AC3E}">
        <p14:creationId xmlns:p14="http://schemas.microsoft.com/office/powerpoint/2010/main" val="3951402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5ECBA-4D6C-0C60-D130-AA6568441AD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0CCA86-475E-4674-AD44-8A558844904A}"/>
              </a:ext>
            </a:extLst>
          </p:cNvPr>
          <p:cNvSpPr>
            <a:spLocks noGrp="1"/>
          </p:cNvSpPr>
          <p:nvPr>
            <p:ph type="body" sz="quarter" idx="11"/>
          </p:nvPr>
        </p:nvSpPr>
        <p:spPr/>
        <p:txBody>
          <a:bodyPr/>
          <a:lstStyle/>
          <a:p>
            <a:r>
              <a:rPr lang="fr-FR" dirty="0"/>
              <a:t>Et à l’UA, comment ça avance ? </a:t>
            </a:r>
            <a:endParaRPr lang="fr-FR" noProof="0" dirty="0"/>
          </a:p>
          <a:p>
            <a:endParaRPr lang="fr-FR" noProof="0" dirty="0"/>
          </a:p>
        </p:txBody>
      </p:sp>
      <p:sp>
        <p:nvSpPr>
          <p:cNvPr id="4" name="Espace réservé du pied de page 3">
            <a:extLst>
              <a:ext uri="{FF2B5EF4-FFF2-40B4-BE49-F238E27FC236}">
                <a16:creationId xmlns:a16="http://schemas.microsoft.com/office/drawing/2014/main" id="{7107B942-BCC7-8A4E-E636-8E5274A12AD9}"/>
              </a:ext>
            </a:extLst>
          </p:cNvPr>
          <p:cNvSpPr>
            <a:spLocks noGrp="1"/>
          </p:cNvSpPr>
          <p:nvPr>
            <p:ph type="ftr" sz="quarter" idx="3"/>
          </p:nvPr>
        </p:nvSpPr>
        <p:spPr/>
        <p:txBody>
          <a:bodyPr/>
          <a:lstStyle/>
          <a:p>
            <a:r>
              <a:rPr lang="fr-FR" noProof="0" dirty="0"/>
              <a:t>Nom du document</a:t>
            </a:r>
          </a:p>
        </p:txBody>
      </p:sp>
      <p:sp>
        <p:nvSpPr>
          <p:cNvPr id="5" name="Espace réservé du numéro de diapositive 4">
            <a:extLst>
              <a:ext uri="{FF2B5EF4-FFF2-40B4-BE49-F238E27FC236}">
                <a16:creationId xmlns:a16="http://schemas.microsoft.com/office/drawing/2014/main" id="{661FB2C0-4C5B-207B-A327-487BBC979B0C}"/>
              </a:ext>
            </a:extLst>
          </p:cNvPr>
          <p:cNvSpPr>
            <a:spLocks noGrp="1"/>
          </p:cNvSpPr>
          <p:nvPr>
            <p:ph type="sldNum" sz="quarter" idx="4"/>
          </p:nvPr>
        </p:nvSpPr>
        <p:spPr/>
        <p:txBody>
          <a:bodyPr/>
          <a:lstStyle/>
          <a:p>
            <a:fld id="{A5311C5C-DD0D-4634-AA58-1EB1FA85B81D}" type="slidenum">
              <a:rPr lang="fr-FR" noProof="0" smtClean="0"/>
              <a:pPr/>
              <a:t>31</a:t>
            </a:fld>
            <a:endParaRPr lang="fr-FR" noProof="0" dirty="0"/>
          </a:p>
        </p:txBody>
      </p:sp>
      <p:sp>
        <p:nvSpPr>
          <p:cNvPr id="6" name="Espace réservé du texte 5">
            <a:extLst>
              <a:ext uri="{FF2B5EF4-FFF2-40B4-BE49-F238E27FC236}">
                <a16:creationId xmlns:a16="http://schemas.microsoft.com/office/drawing/2014/main" id="{C642D532-6881-CA00-41DC-BA115817752C}"/>
              </a:ext>
            </a:extLst>
          </p:cNvPr>
          <p:cNvSpPr>
            <a:spLocks noGrp="1"/>
          </p:cNvSpPr>
          <p:nvPr>
            <p:ph type="body" sz="quarter" idx="12"/>
          </p:nvPr>
        </p:nvSpPr>
        <p:spPr/>
        <p:txBody>
          <a:bodyPr/>
          <a:lstStyle/>
          <a:p>
            <a:endParaRPr lang="fr-FR" noProof="0" dirty="0"/>
          </a:p>
        </p:txBody>
      </p:sp>
      <p:sp>
        <p:nvSpPr>
          <p:cNvPr id="7" name="Espace réservé du texte 3">
            <a:extLst>
              <a:ext uri="{FF2B5EF4-FFF2-40B4-BE49-F238E27FC236}">
                <a16:creationId xmlns:a16="http://schemas.microsoft.com/office/drawing/2014/main" id="{86960B34-A5BB-5966-A642-B9EC337A63B9}"/>
              </a:ext>
            </a:extLst>
          </p:cNvPr>
          <p:cNvSpPr>
            <a:spLocks noGrp="1"/>
          </p:cNvSpPr>
          <p:nvPr>
            <p:ph type="body" sz="quarter" idx="10"/>
          </p:nvPr>
        </p:nvSpPr>
        <p:spPr>
          <a:xfrm>
            <a:off x="690675" y="1743767"/>
            <a:ext cx="10164137" cy="3965737"/>
          </a:xfrm>
        </p:spPr>
        <p:txBody>
          <a:bodyPr/>
          <a:lstStyle/>
          <a:p>
            <a:pPr marL="171450" indent="-171450">
              <a:buFont typeface="Arial" panose="020B0604020202020204" pitchFamily="34" charset="0"/>
              <a:buChar char="•"/>
            </a:pPr>
            <a:r>
              <a:rPr lang="fr-FR" sz="1200" b="1" dirty="0"/>
              <a:t>Formation</a:t>
            </a:r>
            <a:r>
              <a:rPr lang="fr-FR" sz="1200" dirty="0"/>
              <a:t> : S’initier à l’IA (~3h)</a:t>
            </a:r>
          </a:p>
          <a:p>
            <a:pPr marL="171450" indent="-171450">
              <a:buFont typeface="Arial" panose="020B0604020202020204" pitchFamily="34" charset="0"/>
              <a:buChar char="•"/>
            </a:pPr>
            <a:r>
              <a:rPr lang="fr-FR" sz="1200" b="1" noProof="0" dirty="0"/>
              <a:t>Des </a:t>
            </a:r>
            <a:r>
              <a:rPr lang="fr-FR" sz="1200" b="1" noProof="0" dirty="0" err="1"/>
              <a:t>acco</a:t>
            </a:r>
            <a:r>
              <a:rPr lang="fr-FR" sz="1200" b="1" dirty="0" err="1"/>
              <a:t>mpagnements</a:t>
            </a:r>
            <a:r>
              <a:rPr lang="fr-FR" sz="1200" b="1" dirty="0"/>
              <a:t> d’équipes </a:t>
            </a:r>
            <a:r>
              <a:rPr lang="fr-FR" sz="1200" dirty="0"/>
              <a:t>: FLE, les langues, etc. </a:t>
            </a:r>
          </a:p>
          <a:p>
            <a:pPr marL="171450" indent="-171450">
              <a:buFont typeface="Arial" panose="020B0604020202020204" pitchFamily="34" charset="0"/>
              <a:buChar char="•"/>
            </a:pPr>
            <a:r>
              <a:rPr lang="fr-FR" sz="1200" b="1" noProof="0" dirty="0"/>
              <a:t>Des expérimentations </a:t>
            </a:r>
            <a:r>
              <a:rPr lang="fr-FR" sz="1200" noProof="0" dirty="0"/>
              <a:t>: Bot conversationnel, corrections automatisées des copies, création de grilles d’évaluation et de sujets d’examens, etc. </a:t>
            </a:r>
          </a:p>
          <a:p>
            <a:pPr marL="171450" indent="-171450">
              <a:buFont typeface="Arial" panose="020B0604020202020204" pitchFamily="34" charset="0"/>
              <a:buChar char="•"/>
            </a:pPr>
            <a:r>
              <a:rPr lang="fr-FR" sz="1200" b="1" dirty="0"/>
              <a:t>Des réflexions sur l’intégration de l’IA dans les enseignements </a:t>
            </a:r>
            <a:r>
              <a:rPr lang="fr-FR" sz="1200" dirty="0"/>
              <a:t>: module de 2h en construction. </a:t>
            </a:r>
          </a:p>
          <a:p>
            <a:pPr marL="171450" indent="-171450">
              <a:buFont typeface="Arial" panose="020B0604020202020204" pitchFamily="34" charset="0"/>
              <a:buChar char="•"/>
            </a:pPr>
            <a:r>
              <a:rPr lang="fr-FR" sz="1200" b="1" noProof="0" dirty="0"/>
              <a:t>Des tentatives de cadrage </a:t>
            </a:r>
            <a:r>
              <a:rPr lang="fr-FR" sz="1200" noProof="0" dirty="0"/>
              <a:t>: charte IA, déclaration d’usages des IA (expérimentation IUT : </a:t>
            </a:r>
            <a:r>
              <a:rPr lang="fr-FR" sz="1200" noProof="0" dirty="0">
                <a:hlinkClick r:id="rId3"/>
              </a:rPr>
              <a:t>note de cadrage </a:t>
            </a:r>
            <a:r>
              <a:rPr lang="fr-FR" sz="1200" noProof="0" dirty="0"/>
              <a:t>+ </a:t>
            </a:r>
            <a:r>
              <a:rPr lang="fr-FR" sz="1200" noProof="0" dirty="0">
                <a:hlinkClick r:id="rId4"/>
              </a:rPr>
              <a:t>questionnaire</a:t>
            </a:r>
            <a:r>
              <a:rPr lang="fr-FR" sz="1200" noProof="0" dirty="0"/>
              <a:t>). </a:t>
            </a:r>
          </a:p>
          <a:p>
            <a:pPr marL="171450" indent="-171450">
              <a:buFont typeface="Arial" panose="020B0604020202020204" pitchFamily="34" charset="0"/>
              <a:buChar char="•"/>
            </a:pPr>
            <a:endParaRPr lang="fr-FR" sz="1200" noProof="0" dirty="0"/>
          </a:p>
        </p:txBody>
      </p:sp>
    </p:spTree>
    <p:extLst>
      <p:ext uri="{BB962C8B-B14F-4D97-AF65-F5344CB8AC3E}">
        <p14:creationId xmlns:p14="http://schemas.microsoft.com/office/powerpoint/2010/main" val="3563799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36FCE8-772D-D3F1-28EA-EB1234C227AD}"/>
              </a:ext>
            </a:extLst>
          </p:cNvPr>
          <p:cNvSpPr>
            <a:spLocks noGrp="1"/>
          </p:cNvSpPr>
          <p:nvPr>
            <p:ph type="body" sz="quarter" idx="11"/>
          </p:nvPr>
        </p:nvSpPr>
        <p:spPr/>
        <p:txBody>
          <a:bodyPr/>
          <a:lstStyle/>
          <a:p>
            <a:r>
              <a:rPr lang="fr-FR" noProof="0" dirty="0"/>
              <a:t>Références bibliographiques</a:t>
            </a:r>
          </a:p>
        </p:txBody>
      </p:sp>
      <p:sp>
        <p:nvSpPr>
          <p:cNvPr id="3" name="Espace réservé du texte 2">
            <a:extLst>
              <a:ext uri="{FF2B5EF4-FFF2-40B4-BE49-F238E27FC236}">
                <a16:creationId xmlns:a16="http://schemas.microsoft.com/office/drawing/2014/main" id="{D7EB09DE-927C-5704-AC67-20B5D3B42859}"/>
              </a:ext>
            </a:extLst>
          </p:cNvPr>
          <p:cNvSpPr>
            <a:spLocks noGrp="1"/>
          </p:cNvSpPr>
          <p:nvPr>
            <p:ph type="body" sz="quarter" idx="10"/>
          </p:nvPr>
        </p:nvSpPr>
        <p:spPr>
          <a:xfrm>
            <a:off x="690675" y="1444894"/>
            <a:ext cx="10805788" cy="4406496"/>
          </a:xfrm>
        </p:spPr>
        <p:txBody>
          <a:bodyPr/>
          <a:lstStyle/>
          <a:p>
            <a:pPr marL="571500" lvl="1">
              <a:buFont typeface="Arial" panose="020B0604020202020204" pitchFamily="34" charset="0"/>
              <a:buChar char="•"/>
            </a:pPr>
            <a:r>
              <a:rPr lang="fr-FR" noProof="0" dirty="0"/>
              <a:t>Lez, A., Dubé, E. et Beaulieu, M. (2023). </a:t>
            </a:r>
            <a:r>
              <a:rPr lang="fr-FR" b="1" noProof="0" dirty="0">
                <a:hlinkClick r:id="rId2"/>
              </a:rPr>
              <a:t>Évaluer à l’ère des IA : un guide de réflexion </a:t>
            </a:r>
            <a:r>
              <a:rPr lang="fr-FR" noProof="0" dirty="0"/>
              <a:t>| Version 1.0. Service de soutien à la formation, Université de Sherbrooke.</a:t>
            </a:r>
          </a:p>
          <a:p>
            <a:pPr marL="571500" lvl="1">
              <a:buFont typeface="Arial" panose="020B0604020202020204" pitchFamily="34" charset="0"/>
              <a:buChar char="•"/>
            </a:pPr>
            <a:r>
              <a:rPr lang="fr-FR" noProof="0" dirty="0" err="1"/>
              <a:t>Quiquempois</a:t>
            </a:r>
            <a:r>
              <a:rPr lang="fr-FR" noProof="0" dirty="0"/>
              <a:t> G., </a:t>
            </a:r>
            <a:r>
              <a:rPr lang="fr-FR" noProof="0" dirty="0" err="1"/>
              <a:t>Goémé</a:t>
            </a:r>
            <a:r>
              <a:rPr lang="fr-FR" noProof="0" dirty="0"/>
              <a:t> P. (2025).</a:t>
            </a:r>
            <a:r>
              <a:rPr lang="fr-FR" b="1" noProof="0" dirty="0"/>
              <a:t> </a:t>
            </a:r>
            <a:r>
              <a:rPr lang="fr-FR" b="1" noProof="0" dirty="0">
                <a:hlinkClick r:id="rId3"/>
              </a:rPr>
              <a:t>Guide pratique de l’usage de l’IA </a:t>
            </a:r>
            <a:r>
              <a:rPr lang="fr-FR" noProof="0" dirty="0"/>
              <a:t>| Version 15. </a:t>
            </a:r>
            <a:r>
              <a:rPr lang="fr-FR" noProof="0" dirty="0" err="1"/>
              <a:t>Inspé</a:t>
            </a:r>
            <a:r>
              <a:rPr lang="fr-FR" noProof="0" dirty="0"/>
              <a:t> de l’académie de Créteil, UPEC.</a:t>
            </a:r>
          </a:p>
          <a:p>
            <a:pPr marL="571500" lvl="1">
              <a:buFont typeface="Arial" panose="020B0604020202020204" pitchFamily="34" charset="0"/>
              <a:buChar char="•"/>
            </a:pPr>
            <a:r>
              <a:rPr lang="fr-FR" b="1" noProof="0" dirty="0">
                <a:hlinkClick r:id="rId4"/>
              </a:rPr>
              <a:t>Les balises d’utilisation des outils d’</a:t>
            </a:r>
            <a:r>
              <a:rPr lang="fr-FR" b="1" noProof="0" dirty="0" err="1">
                <a:hlinkClick r:id="rId4"/>
              </a:rPr>
              <a:t>Iag</a:t>
            </a:r>
            <a:r>
              <a:rPr lang="fr-FR" noProof="0" dirty="0"/>
              <a:t>. Service de soutien à la formation, Université de Sherbrooke.</a:t>
            </a:r>
          </a:p>
          <a:p>
            <a:pPr marL="571500" lvl="1">
              <a:buFont typeface="Arial" panose="020B0604020202020204" pitchFamily="34" charset="0"/>
              <a:buChar char="•"/>
            </a:pPr>
            <a:r>
              <a:rPr lang="fr-FR" noProof="0" dirty="0"/>
              <a:t>Coord. </a:t>
            </a:r>
            <a:r>
              <a:rPr lang="fr-FR" noProof="0" dirty="0" err="1"/>
              <a:t>Vangrunderbeeck</a:t>
            </a:r>
            <a:r>
              <a:rPr lang="fr-FR" noProof="0" dirty="0"/>
              <a:t> P. (2024). </a:t>
            </a:r>
            <a:r>
              <a:rPr lang="fr-FR" b="1" noProof="0" dirty="0">
                <a:hlinkClick r:id="rId5"/>
              </a:rPr>
              <a:t>Intégrer l’IA générative dans les stratégies pédagogiques</a:t>
            </a:r>
            <a:r>
              <a:rPr lang="fr-FR" noProof="0" dirty="0"/>
              <a:t>. Cahier du Learning Louvain </a:t>
            </a:r>
            <a:r>
              <a:rPr lang="fr-FR" noProof="0" dirty="0" err="1"/>
              <a:t>Lab</a:t>
            </a:r>
            <a:r>
              <a:rPr lang="fr-FR" noProof="0" dirty="0"/>
              <a:t>, université de Louvain</a:t>
            </a:r>
          </a:p>
          <a:p>
            <a:pPr marL="840150" lvl="7">
              <a:buFont typeface="Wingdings" panose="05000000000000000000" pitchFamily="2" charset="2"/>
              <a:buChar char="Ø"/>
            </a:pPr>
            <a:r>
              <a:rPr lang="fr-FR" noProof="0" dirty="0"/>
              <a:t>L’IA a été utilisée pour développer le storytelling de cet atelier.</a:t>
            </a:r>
          </a:p>
        </p:txBody>
      </p:sp>
      <p:sp>
        <p:nvSpPr>
          <p:cNvPr id="4" name="Espace réservé du pied de page 3">
            <a:extLst>
              <a:ext uri="{FF2B5EF4-FFF2-40B4-BE49-F238E27FC236}">
                <a16:creationId xmlns:a16="http://schemas.microsoft.com/office/drawing/2014/main" id="{50A888F9-C4F1-00DA-0CDB-C96CFE9E1A33}"/>
              </a:ext>
            </a:extLst>
          </p:cNvPr>
          <p:cNvSpPr>
            <a:spLocks noGrp="1"/>
          </p:cNvSpPr>
          <p:nvPr>
            <p:ph type="ftr" sz="quarter" idx="3"/>
          </p:nvPr>
        </p:nvSpPr>
        <p:spPr>
          <a:xfrm>
            <a:off x="2036830" y="6300389"/>
            <a:ext cx="2500222" cy="483429"/>
          </a:xfrm>
        </p:spPr>
        <p:txBody>
          <a:bodyPr/>
          <a:lstStyle/>
          <a:p>
            <a:r>
              <a:rPr lang="fr-FR" noProof="0" dirty="0"/>
              <a:t>Évaluer à l’ère des IA : </a:t>
            </a:r>
            <a:br>
              <a:rPr lang="fr-FR" noProof="0" dirty="0"/>
            </a:br>
            <a:r>
              <a:rPr lang="fr-FR" noProof="0" dirty="0"/>
              <a:t>combattre la bête ou l’apprivoiser ? </a:t>
            </a:r>
          </a:p>
        </p:txBody>
      </p:sp>
      <p:sp>
        <p:nvSpPr>
          <p:cNvPr id="5" name="Espace réservé du numéro de diapositive 4">
            <a:extLst>
              <a:ext uri="{FF2B5EF4-FFF2-40B4-BE49-F238E27FC236}">
                <a16:creationId xmlns:a16="http://schemas.microsoft.com/office/drawing/2014/main" id="{E78D915A-D8F6-96A5-3A95-82372E79411C}"/>
              </a:ext>
            </a:extLst>
          </p:cNvPr>
          <p:cNvSpPr>
            <a:spLocks noGrp="1"/>
          </p:cNvSpPr>
          <p:nvPr>
            <p:ph type="sldNum" sz="quarter" idx="4"/>
          </p:nvPr>
        </p:nvSpPr>
        <p:spPr/>
        <p:txBody>
          <a:bodyPr/>
          <a:lstStyle/>
          <a:p>
            <a:fld id="{A5311C5C-DD0D-4634-AA58-1EB1FA85B81D}" type="slidenum">
              <a:rPr lang="fr-FR" noProof="0" smtClean="0"/>
              <a:pPr/>
              <a:t>32</a:t>
            </a:fld>
            <a:endParaRPr lang="fr-FR" noProof="0" dirty="0"/>
          </a:p>
        </p:txBody>
      </p:sp>
      <p:sp>
        <p:nvSpPr>
          <p:cNvPr id="6" name="Espace réservé du texte 5">
            <a:extLst>
              <a:ext uri="{FF2B5EF4-FFF2-40B4-BE49-F238E27FC236}">
                <a16:creationId xmlns:a16="http://schemas.microsoft.com/office/drawing/2014/main" id="{1A590FDC-BEBF-506A-E7A6-961B9B48B1EC}"/>
              </a:ext>
            </a:extLst>
          </p:cNvPr>
          <p:cNvSpPr>
            <a:spLocks noGrp="1"/>
          </p:cNvSpPr>
          <p:nvPr>
            <p:ph type="body" sz="quarter" idx="12"/>
          </p:nvPr>
        </p:nvSpPr>
        <p:spPr/>
        <p:txBody>
          <a:bodyPr/>
          <a:lstStyle/>
          <a:p>
            <a:endParaRPr lang="fr-FR" noProof="0" dirty="0"/>
          </a:p>
        </p:txBody>
      </p:sp>
      <p:grpSp>
        <p:nvGrpSpPr>
          <p:cNvPr id="7" name="Groupe 6">
            <a:extLst>
              <a:ext uri="{FF2B5EF4-FFF2-40B4-BE49-F238E27FC236}">
                <a16:creationId xmlns:a16="http://schemas.microsoft.com/office/drawing/2014/main" id="{8936C694-4908-0369-8696-59375073EE8C}"/>
              </a:ext>
            </a:extLst>
          </p:cNvPr>
          <p:cNvGrpSpPr/>
          <p:nvPr/>
        </p:nvGrpSpPr>
        <p:grpSpPr>
          <a:xfrm>
            <a:off x="445122" y="5158491"/>
            <a:ext cx="491106" cy="834579"/>
            <a:chOff x="9242513" y="2107865"/>
            <a:chExt cx="491106" cy="834579"/>
          </a:xfrm>
        </p:grpSpPr>
        <p:sp>
          <p:nvSpPr>
            <p:cNvPr id="8" name="Forme libre : forme 7">
              <a:extLst>
                <a:ext uri="{FF2B5EF4-FFF2-40B4-BE49-F238E27FC236}">
                  <a16:creationId xmlns:a16="http://schemas.microsoft.com/office/drawing/2014/main" id="{82036CF5-F159-2780-9211-EE15E0F34E0B}"/>
                </a:ext>
              </a:extLst>
            </p:cNvPr>
            <p:cNvSpPr/>
            <p:nvPr/>
          </p:nvSpPr>
          <p:spPr>
            <a:xfrm>
              <a:off x="9242513" y="2637454"/>
              <a:ext cx="491106" cy="304990"/>
            </a:xfrm>
            <a:custGeom>
              <a:avLst/>
              <a:gdLst>
                <a:gd name="connsiteX0" fmla="*/ 413301 w 491106"/>
                <a:gd name="connsiteY0" fmla="*/ 158401 h 304990"/>
                <a:gd name="connsiteX1" fmla="*/ 353675 w 491106"/>
                <a:gd name="connsiteY1" fmla="*/ 187833 h 304990"/>
                <a:gd name="connsiteX2" fmla="*/ 315575 w 491106"/>
                <a:gd name="connsiteY2" fmla="*/ 168688 h 304990"/>
                <a:gd name="connsiteX3" fmla="*/ 315289 w 491106"/>
                <a:gd name="connsiteY3" fmla="*/ 168688 h 304990"/>
                <a:gd name="connsiteX4" fmla="*/ 459974 w 491106"/>
                <a:gd name="connsiteY4" fmla="*/ 81725 h 304990"/>
                <a:gd name="connsiteX5" fmla="*/ 413301 w 491106"/>
                <a:gd name="connsiteY5" fmla="*/ 158401 h 304990"/>
                <a:gd name="connsiteX6" fmla="*/ 176224 w 491106"/>
                <a:gd name="connsiteY6" fmla="*/ 168593 h 304990"/>
                <a:gd name="connsiteX7" fmla="*/ 137838 w 491106"/>
                <a:gd name="connsiteY7" fmla="*/ 187738 h 304990"/>
                <a:gd name="connsiteX8" fmla="*/ 78212 w 491106"/>
                <a:gd name="connsiteY8" fmla="*/ 158306 h 304990"/>
                <a:gd name="connsiteX9" fmla="*/ 31539 w 491106"/>
                <a:gd name="connsiteY9" fmla="*/ 81629 h 304990"/>
                <a:gd name="connsiteX10" fmla="*/ 176224 w 491106"/>
                <a:gd name="connsiteY10" fmla="*/ 168593 h 304990"/>
                <a:gd name="connsiteX11" fmla="*/ 137648 w 491106"/>
                <a:gd name="connsiteY11" fmla="*/ 59531 h 304990"/>
                <a:gd name="connsiteX12" fmla="*/ 186797 w 491106"/>
                <a:gd name="connsiteY12" fmla="*/ 112967 h 304990"/>
                <a:gd name="connsiteX13" fmla="*/ 186511 w 491106"/>
                <a:gd name="connsiteY13" fmla="*/ 145066 h 304990"/>
                <a:gd name="connsiteX14" fmla="*/ 40398 w 491106"/>
                <a:gd name="connsiteY14" fmla="*/ 60008 h 304990"/>
                <a:gd name="connsiteX15" fmla="*/ 95262 w 491106"/>
                <a:gd name="connsiteY15" fmla="*/ 50006 h 304990"/>
                <a:gd name="connsiteX16" fmla="*/ 137362 w 491106"/>
                <a:gd name="connsiteY16" fmla="*/ 59436 h 304990"/>
                <a:gd name="connsiteX17" fmla="*/ 137648 w 491106"/>
                <a:gd name="connsiteY17" fmla="*/ 59436 h 304990"/>
                <a:gd name="connsiteX18" fmla="*/ 304716 w 491106"/>
                <a:gd name="connsiteY18" fmla="*/ 113062 h 304990"/>
                <a:gd name="connsiteX19" fmla="*/ 354151 w 491106"/>
                <a:gd name="connsiteY19" fmla="*/ 59627 h 304990"/>
                <a:gd name="connsiteX20" fmla="*/ 396252 w 491106"/>
                <a:gd name="connsiteY20" fmla="*/ 50197 h 304990"/>
                <a:gd name="connsiteX21" fmla="*/ 451020 w 491106"/>
                <a:gd name="connsiteY21" fmla="*/ 60198 h 304990"/>
                <a:gd name="connsiteX22" fmla="*/ 304907 w 491106"/>
                <a:gd name="connsiteY22" fmla="*/ 145256 h 304990"/>
                <a:gd name="connsiteX23" fmla="*/ 304621 w 491106"/>
                <a:gd name="connsiteY23" fmla="*/ 113157 h 304990"/>
                <a:gd name="connsiteX24" fmla="*/ 485406 w 491106"/>
                <a:gd name="connsiteY24" fmla="*/ 49054 h 304990"/>
                <a:gd name="connsiteX25" fmla="*/ 396347 w 491106"/>
                <a:gd name="connsiteY25" fmla="*/ 26956 h 304990"/>
                <a:gd name="connsiteX26" fmla="*/ 343388 w 491106"/>
                <a:gd name="connsiteY26" fmla="*/ 39148 h 304990"/>
                <a:gd name="connsiteX27" fmla="*/ 282333 w 491106"/>
                <a:gd name="connsiteY27" fmla="*/ 107156 h 304990"/>
                <a:gd name="connsiteX28" fmla="*/ 287190 w 491106"/>
                <a:gd name="connsiteY28" fmla="*/ 164973 h 304990"/>
                <a:gd name="connsiteX29" fmla="*/ 257187 w 491106"/>
                <a:gd name="connsiteY29" fmla="*/ 208979 h 304990"/>
                <a:gd name="connsiteX30" fmla="*/ 257187 w 491106"/>
                <a:gd name="connsiteY30" fmla="*/ 0 h 304990"/>
                <a:gd name="connsiteX31" fmla="*/ 234231 w 491106"/>
                <a:gd name="connsiteY31" fmla="*/ 0 h 304990"/>
                <a:gd name="connsiteX32" fmla="*/ 234231 w 491106"/>
                <a:gd name="connsiteY32" fmla="*/ 208979 h 304990"/>
                <a:gd name="connsiteX33" fmla="*/ 204228 w 491106"/>
                <a:gd name="connsiteY33" fmla="*/ 164973 h 304990"/>
                <a:gd name="connsiteX34" fmla="*/ 209085 w 491106"/>
                <a:gd name="connsiteY34" fmla="*/ 107156 h 304990"/>
                <a:gd name="connsiteX35" fmla="*/ 148030 w 491106"/>
                <a:gd name="connsiteY35" fmla="*/ 39148 h 304990"/>
                <a:gd name="connsiteX36" fmla="*/ 95071 w 491106"/>
                <a:gd name="connsiteY36" fmla="*/ 26956 h 304990"/>
                <a:gd name="connsiteX37" fmla="*/ 6203 w 491106"/>
                <a:gd name="connsiteY37" fmla="*/ 49054 h 304990"/>
                <a:gd name="connsiteX38" fmla="*/ 297 w 491106"/>
                <a:gd name="connsiteY38" fmla="*/ 62579 h 304990"/>
                <a:gd name="connsiteX39" fmla="*/ 61543 w 491106"/>
                <a:gd name="connsiteY39" fmla="*/ 174593 h 304990"/>
                <a:gd name="connsiteX40" fmla="*/ 137648 w 491106"/>
                <a:gd name="connsiteY40" fmla="*/ 210788 h 304990"/>
                <a:gd name="connsiteX41" fmla="*/ 191083 w 491106"/>
                <a:gd name="connsiteY41" fmla="*/ 186500 h 304990"/>
                <a:gd name="connsiteX42" fmla="*/ 234041 w 491106"/>
                <a:gd name="connsiteY42" fmla="*/ 291751 h 304990"/>
                <a:gd name="connsiteX43" fmla="*/ 234041 w 491106"/>
                <a:gd name="connsiteY43" fmla="*/ 293370 h 304990"/>
                <a:gd name="connsiteX44" fmla="*/ 245661 w 491106"/>
                <a:gd name="connsiteY44" fmla="*/ 304991 h 304990"/>
                <a:gd name="connsiteX45" fmla="*/ 256996 w 491106"/>
                <a:gd name="connsiteY45" fmla="*/ 293370 h 304990"/>
                <a:gd name="connsiteX46" fmla="*/ 256996 w 491106"/>
                <a:gd name="connsiteY46" fmla="*/ 291751 h 304990"/>
                <a:gd name="connsiteX47" fmla="*/ 299954 w 491106"/>
                <a:gd name="connsiteY47" fmla="*/ 186500 h 304990"/>
                <a:gd name="connsiteX48" fmla="*/ 353389 w 491106"/>
                <a:gd name="connsiteY48" fmla="*/ 210788 h 304990"/>
                <a:gd name="connsiteX49" fmla="*/ 429494 w 491106"/>
                <a:gd name="connsiteY49" fmla="*/ 174593 h 304990"/>
                <a:gd name="connsiteX50" fmla="*/ 490740 w 491106"/>
                <a:gd name="connsiteY50" fmla="*/ 62579 h 304990"/>
                <a:gd name="connsiteX51" fmla="*/ 484834 w 491106"/>
                <a:gd name="connsiteY51" fmla="*/ 49054 h 304990"/>
                <a:gd name="connsiteX52" fmla="*/ 485120 w 491106"/>
                <a:gd name="connsiteY52" fmla="*/ 49054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1106" h="304990">
                  <a:moveTo>
                    <a:pt x="413301" y="158401"/>
                  </a:moveTo>
                  <a:cubicBezTo>
                    <a:pt x="394632" y="177260"/>
                    <a:pt x="373582" y="187833"/>
                    <a:pt x="353675" y="187833"/>
                  </a:cubicBezTo>
                  <a:cubicBezTo>
                    <a:pt x="337482" y="187833"/>
                    <a:pt x="323671" y="180785"/>
                    <a:pt x="315575" y="168688"/>
                  </a:cubicBezTo>
                  <a:lnTo>
                    <a:pt x="315289" y="168688"/>
                  </a:lnTo>
                  <a:cubicBezTo>
                    <a:pt x="351484" y="129254"/>
                    <a:pt x="401967" y="96298"/>
                    <a:pt x="459974" y="81725"/>
                  </a:cubicBezTo>
                  <a:cubicBezTo>
                    <a:pt x="451306" y="103632"/>
                    <a:pt x="436161" y="135160"/>
                    <a:pt x="413301" y="158401"/>
                  </a:cubicBezTo>
                  <a:close/>
                  <a:moveTo>
                    <a:pt x="176224" y="168593"/>
                  </a:moveTo>
                  <a:cubicBezTo>
                    <a:pt x="168128" y="180785"/>
                    <a:pt x="154126" y="187738"/>
                    <a:pt x="137838" y="187738"/>
                  </a:cubicBezTo>
                  <a:cubicBezTo>
                    <a:pt x="118122" y="187738"/>
                    <a:pt x="96786" y="177165"/>
                    <a:pt x="78212" y="158306"/>
                  </a:cubicBezTo>
                  <a:cubicBezTo>
                    <a:pt x="55542" y="135350"/>
                    <a:pt x="40398" y="103442"/>
                    <a:pt x="31539" y="81629"/>
                  </a:cubicBezTo>
                  <a:cubicBezTo>
                    <a:pt x="89832" y="96202"/>
                    <a:pt x="140315" y="129159"/>
                    <a:pt x="176224" y="168593"/>
                  </a:cubicBezTo>
                  <a:close/>
                  <a:moveTo>
                    <a:pt x="137648" y="59531"/>
                  </a:moveTo>
                  <a:cubicBezTo>
                    <a:pt x="164699" y="73819"/>
                    <a:pt x="181368" y="91631"/>
                    <a:pt x="186797" y="112967"/>
                  </a:cubicBezTo>
                  <a:cubicBezTo>
                    <a:pt x="189464" y="122968"/>
                    <a:pt x="189273" y="134302"/>
                    <a:pt x="186511" y="145066"/>
                  </a:cubicBezTo>
                  <a:cubicBezTo>
                    <a:pt x="147649" y="105918"/>
                    <a:pt x="96024" y="74581"/>
                    <a:pt x="40398" y="60008"/>
                  </a:cubicBezTo>
                  <a:cubicBezTo>
                    <a:pt x="54971" y="54864"/>
                    <a:pt x="74688" y="50006"/>
                    <a:pt x="95262" y="50006"/>
                  </a:cubicBezTo>
                  <a:cubicBezTo>
                    <a:pt x="111168" y="50006"/>
                    <a:pt x="125456" y="52959"/>
                    <a:pt x="137362" y="59436"/>
                  </a:cubicBezTo>
                  <a:lnTo>
                    <a:pt x="137648" y="59436"/>
                  </a:lnTo>
                  <a:close/>
                  <a:moveTo>
                    <a:pt x="304716" y="113062"/>
                  </a:moveTo>
                  <a:cubicBezTo>
                    <a:pt x="310431" y="91726"/>
                    <a:pt x="326814" y="73914"/>
                    <a:pt x="354151" y="59627"/>
                  </a:cubicBezTo>
                  <a:cubicBezTo>
                    <a:pt x="366057" y="53435"/>
                    <a:pt x="380345" y="50197"/>
                    <a:pt x="396252" y="50197"/>
                  </a:cubicBezTo>
                  <a:cubicBezTo>
                    <a:pt x="416730" y="50197"/>
                    <a:pt x="436447" y="55340"/>
                    <a:pt x="451020" y="60198"/>
                  </a:cubicBezTo>
                  <a:cubicBezTo>
                    <a:pt x="395394" y="74771"/>
                    <a:pt x="343864" y="106108"/>
                    <a:pt x="304907" y="145256"/>
                  </a:cubicBezTo>
                  <a:cubicBezTo>
                    <a:pt x="302240" y="134493"/>
                    <a:pt x="302240" y="123158"/>
                    <a:pt x="304621" y="113157"/>
                  </a:cubicBezTo>
                  <a:close/>
                  <a:moveTo>
                    <a:pt x="485406" y="49054"/>
                  </a:moveTo>
                  <a:cubicBezTo>
                    <a:pt x="483501" y="48197"/>
                    <a:pt x="442162" y="26956"/>
                    <a:pt x="396347" y="26956"/>
                  </a:cubicBezTo>
                  <a:cubicBezTo>
                    <a:pt x="376630" y="26956"/>
                    <a:pt x="358818" y="30956"/>
                    <a:pt x="343388" y="39148"/>
                  </a:cubicBezTo>
                  <a:cubicBezTo>
                    <a:pt x="310146" y="56388"/>
                    <a:pt x="289667" y="79343"/>
                    <a:pt x="282333" y="107156"/>
                  </a:cubicBezTo>
                  <a:cubicBezTo>
                    <a:pt x="276618" y="130397"/>
                    <a:pt x="281285" y="150590"/>
                    <a:pt x="287190" y="164973"/>
                  </a:cubicBezTo>
                  <a:cubicBezTo>
                    <a:pt x="275570" y="178975"/>
                    <a:pt x="265569" y="193643"/>
                    <a:pt x="257187" y="208979"/>
                  </a:cubicBezTo>
                  <a:lnTo>
                    <a:pt x="257187" y="0"/>
                  </a:lnTo>
                  <a:lnTo>
                    <a:pt x="234231" y="0"/>
                  </a:lnTo>
                  <a:lnTo>
                    <a:pt x="234231" y="208979"/>
                  </a:lnTo>
                  <a:cubicBezTo>
                    <a:pt x="226135" y="193548"/>
                    <a:pt x="215848" y="178975"/>
                    <a:pt x="204228" y="164973"/>
                  </a:cubicBezTo>
                  <a:cubicBezTo>
                    <a:pt x="210133" y="150686"/>
                    <a:pt x="214991" y="130397"/>
                    <a:pt x="209085" y="107156"/>
                  </a:cubicBezTo>
                  <a:cubicBezTo>
                    <a:pt x="201751" y="79343"/>
                    <a:pt x="181272" y="56388"/>
                    <a:pt x="148030" y="39148"/>
                  </a:cubicBezTo>
                  <a:cubicBezTo>
                    <a:pt x="132885" y="31052"/>
                    <a:pt x="114788" y="26956"/>
                    <a:pt x="95071" y="26956"/>
                  </a:cubicBezTo>
                  <a:cubicBezTo>
                    <a:pt x="49446" y="26956"/>
                    <a:pt x="7822" y="48292"/>
                    <a:pt x="6203" y="49054"/>
                  </a:cubicBezTo>
                  <a:cubicBezTo>
                    <a:pt x="1345" y="51721"/>
                    <a:pt x="-846" y="57150"/>
                    <a:pt x="297" y="62579"/>
                  </a:cubicBezTo>
                  <a:cubicBezTo>
                    <a:pt x="1059" y="65246"/>
                    <a:pt x="19443" y="131731"/>
                    <a:pt x="61543" y="174593"/>
                  </a:cubicBezTo>
                  <a:cubicBezTo>
                    <a:pt x="84498" y="198120"/>
                    <a:pt x="111454" y="210788"/>
                    <a:pt x="137648" y="210788"/>
                  </a:cubicBezTo>
                  <a:cubicBezTo>
                    <a:pt x="159270" y="210788"/>
                    <a:pt x="178415" y="202121"/>
                    <a:pt x="191083" y="186500"/>
                  </a:cubicBezTo>
                  <a:cubicBezTo>
                    <a:pt x="217848" y="221075"/>
                    <a:pt x="233469" y="258604"/>
                    <a:pt x="234041" y="291751"/>
                  </a:cubicBezTo>
                  <a:lnTo>
                    <a:pt x="234041" y="293370"/>
                  </a:lnTo>
                  <a:cubicBezTo>
                    <a:pt x="234041" y="299561"/>
                    <a:pt x="239184" y="304991"/>
                    <a:pt x="245661" y="304991"/>
                  </a:cubicBezTo>
                  <a:cubicBezTo>
                    <a:pt x="252138" y="304991"/>
                    <a:pt x="256996" y="299561"/>
                    <a:pt x="256996" y="293370"/>
                  </a:cubicBezTo>
                  <a:lnTo>
                    <a:pt x="256996" y="291751"/>
                  </a:lnTo>
                  <a:cubicBezTo>
                    <a:pt x="257568" y="258509"/>
                    <a:pt x="273189" y="220980"/>
                    <a:pt x="299954" y="186500"/>
                  </a:cubicBezTo>
                  <a:cubicBezTo>
                    <a:pt x="312622" y="202121"/>
                    <a:pt x="331767" y="210788"/>
                    <a:pt x="353389" y="210788"/>
                  </a:cubicBezTo>
                  <a:cubicBezTo>
                    <a:pt x="379583" y="210788"/>
                    <a:pt x="406539" y="198120"/>
                    <a:pt x="429494" y="174593"/>
                  </a:cubicBezTo>
                  <a:cubicBezTo>
                    <a:pt x="471594" y="131636"/>
                    <a:pt x="489978" y="65246"/>
                    <a:pt x="490740" y="62579"/>
                  </a:cubicBezTo>
                  <a:cubicBezTo>
                    <a:pt x="492073" y="57150"/>
                    <a:pt x="489692" y="51816"/>
                    <a:pt x="484834" y="49054"/>
                  </a:cubicBezTo>
                  <a:lnTo>
                    <a:pt x="485120" y="49054"/>
                  </a:lnTo>
                  <a:close/>
                </a:path>
              </a:pathLst>
            </a:custGeom>
            <a:solidFill>
              <a:srgbClr val="000000"/>
            </a:solidFill>
            <a:ln w="9525" cap="flat">
              <a:noFill/>
              <a:prstDash val="solid"/>
              <a:miter/>
            </a:ln>
          </p:spPr>
          <p:txBody>
            <a:bodyPr rtlCol="0" anchor="ctr"/>
            <a:lstStyle/>
            <a:p>
              <a:endParaRPr lang="fr-FR" noProof="0" dirty="0"/>
            </a:p>
          </p:txBody>
        </p:sp>
        <p:sp>
          <p:nvSpPr>
            <p:cNvPr id="9" name="Forme libre : forme 8">
              <a:extLst>
                <a:ext uri="{FF2B5EF4-FFF2-40B4-BE49-F238E27FC236}">
                  <a16:creationId xmlns:a16="http://schemas.microsoft.com/office/drawing/2014/main" id="{C1FB8288-EA3B-A67A-B2A3-506999C3A4EC}"/>
                </a:ext>
              </a:extLst>
            </p:cNvPr>
            <p:cNvSpPr/>
            <p:nvPr/>
          </p:nvSpPr>
          <p:spPr>
            <a:xfrm>
              <a:off x="9479221" y="2107865"/>
              <a:ext cx="20288" cy="70770"/>
            </a:xfrm>
            <a:custGeom>
              <a:avLst/>
              <a:gdLst>
                <a:gd name="connsiteX0" fmla="*/ 4858 w 20288"/>
                <a:gd name="connsiteY0" fmla="*/ 69152 h 70770"/>
                <a:gd name="connsiteX1" fmla="*/ 0 w 20288"/>
                <a:gd name="connsiteY1" fmla="*/ 60484 h 70770"/>
                <a:gd name="connsiteX2" fmla="*/ 0 w 20288"/>
                <a:gd name="connsiteY2" fmla="*/ 10001 h 70770"/>
                <a:gd name="connsiteX3" fmla="*/ 10001 w 20288"/>
                <a:gd name="connsiteY3" fmla="*/ 0 h 70770"/>
                <a:gd name="connsiteX4" fmla="*/ 20288 w 20288"/>
                <a:gd name="connsiteY4" fmla="*/ 10001 h 70770"/>
                <a:gd name="connsiteX5" fmla="*/ 20288 w 20288"/>
                <a:gd name="connsiteY5" fmla="*/ 60484 h 70770"/>
                <a:gd name="connsiteX6" fmla="*/ 10001 w 20288"/>
                <a:gd name="connsiteY6" fmla="*/ 70771 h 70770"/>
                <a:gd name="connsiteX7" fmla="*/ 4858 w 20288"/>
                <a:gd name="connsiteY7" fmla="*/ 69437 h 70770"/>
                <a:gd name="connsiteX8" fmla="*/ 4858 w 20288"/>
                <a:gd name="connsiteY8" fmla="*/ 69152 h 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 h="70770">
                  <a:moveTo>
                    <a:pt x="4858" y="69152"/>
                  </a:moveTo>
                  <a:cubicBezTo>
                    <a:pt x="1905" y="67532"/>
                    <a:pt x="0" y="64294"/>
                    <a:pt x="0" y="60484"/>
                  </a:cubicBezTo>
                  <a:lnTo>
                    <a:pt x="0" y="10001"/>
                  </a:lnTo>
                  <a:cubicBezTo>
                    <a:pt x="0" y="4286"/>
                    <a:pt x="4286" y="0"/>
                    <a:pt x="10001" y="0"/>
                  </a:cubicBezTo>
                  <a:cubicBezTo>
                    <a:pt x="15716" y="0"/>
                    <a:pt x="20288" y="4286"/>
                    <a:pt x="20288" y="10001"/>
                  </a:cubicBezTo>
                  <a:lnTo>
                    <a:pt x="20288" y="60484"/>
                  </a:lnTo>
                  <a:cubicBezTo>
                    <a:pt x="20288" y="66199"/>
                    <a:pt x="15716" y="70771"/>
                    <a:pt x="10001" y="70771"/>
                  </a:cubicBezTo>
                  <a:cubicBezTo>
                    <a:pt x="8096" y="70771"/>
                    <a:pt x="6477" y="70199"/>
                    <a:pt x="4858" y="69437"/>
                  </a:cubicBezTo>
                  <a:lnTo>
                    <a:pt x="4858" y="69152"/>
                  </a:lnTo>
                  <a:close/>
                </a:path>
              </a:pathLst>
            </a:custGeom>
            <a:solidFill>
              <a:srgbClr val="0BBBEF"/>
            </a:solidFill>
            <a:ln w="9525" cap="flat">
              <a:noFill/>
              <a:prstDash val="solid"/>
              <a:miter/>
            </a:ln>
          </p:spPr>
          <p:txBody>
            <a:bodyPr rtlCol="0" anchor="ctr"/>
            <a:lstStyle/>
            <a:p>
              <a:endParaRPr lang="fr-FR" noProof="0" dirty="0"/>
            </a:p>
          </p:txBody>
        </p:sp>
        <p:sp>
          <p:nvSpPr>
            <p:cNvPr id="10" name="Forme libre : forme 9">
              <a:extLst>
                <a:ext uri="{FF2B5EF4-FFF2-40B4-BE49-F238E27FC236}">
                  <a16:creationId xmlns:a16="http://schemas.microsoft.com/office/drawing/2014/main" id="{B19297B8-CEF8-E763-152B-1BE939EB7E7E}"/>
                </a:ext>
              </a:extLst>
            </p:cNvPr>
            <p:cNvSpPr/>
            <p:nvPr/>
          </p:nvSpPr>
          <p:spPr>
            <a:xfrm>
              <a:off x="9277845" y="2227099"/>
              <a:ext cx="63599" cy="45452"/>
            </a:xfrm>
            <a:custGeom>
              <a:avLst/>
              <a:gdLst>
                <a:gd name="connsiteX0" fmla="*/ 53453 w 63599"/>
                <a:gd name="connsiteY0" fmla="*/ 45167 h 45452"/>
                <a:gd name="connsiteX1" fmla="*/ 48596 w 63599"/>
                <a:gd name="connsiteY1" fmla="*/ 43833 h 45452"/>
                <a:gd name="connsiteX2" fmla="*/ 4876 w 63599"/>
                <a:gd name="connsiteY2" fmla="*/ 18687 h 45452"/>
                <a:gd name="connsiteX3" fmla="*/ 1352 w 63599"/>
                <a:gd name="connsiteY3" fmla="*/ 4876 h 45452"/>
                <a:gd name="connsiteX4" fmla="*/ 14877 w 63599"/>
                <a:gd name="connsiteY4" fmla="*/ 1352 h 45452"/>
                <a:gd name="connsiteX5" fmla="*/ 58597 w 63599"/>
                <a:gd name="connsiteY5" fmla="*/ 26498 h 45452"/>
                <a:gd name="connsiteX6" fmla="*/ 62121 w 63599"/>
                <a:gd name="connsiteY6" fmla="*/ 40309 h 45452"/>
                <a:gd name="connsiteX7" fmla="*/ 53453 w 63599"/>
                <a:gd name="connsiteY7" fmla="*/ 45452 h 45452"/>
                <a:gd name="connsiteX8" fmla="*/ 53453 w 63599"/>
                <a:gd name="connsiteY8" fmla="*/ 45167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9" h="45452">
                  <a:moveTo>
                    <a:pt x="53453" y="45167"/>
                  </a:moveTo>
                  <a:cubicBezTo>
                    <a:pt x="51834" y="45167"/>
                    <a:pt x="50215" y="44881"/>
                    <a:pt x="48596" y="43833"/>
                  </a:cubicBezTo>
                  <a:lnTo>
                    <a:pt x="4876" y="18687"/>
                  </a:lnTo>
                  <a:cubicBezTo>
                    <a:pt x="18" y="16020"/>
                    <a:pt x="-1315" y="9829"/>
                    <a:pt x="1352" y="4876"/>
                  </a:cubicBezTo>
                  <a:cubicBezTo>
                    <a:pt x="4019" y="18"/>
                    <a:pt x="10305" y="-1315"/>
                    <a:pt x="14877" y="1352"/>
                  </a:cubicBezTo>
                  <a:lnTo>
                    <a:pt x="58597" y="26498"/>
                  </a:lnTo>
                  <a:cubicBezTo>
                    <a:pt x="63455" y="29165"/>
                    <a:pt x="65074" y="35451"/>
                    <a:pt x="62121" y="40309"/>
                  </a:cubicBezTo>
                  <a:cubicBezTo>
                    <a:pt x="60216" y="43547"/>
                    <a:pt x="56978" y="45452"/>
                    <a:pt x="53453" y="45452"/>
                  </a:cubicBezTo>
                  <a:lnTo>
                    <a:pt x="53453" y="45167"/>
                  </a:lnTo>
                  <a:close/>
                </a:path>
              </a:pathLst>
            </a:custGeom>
            <a:solidFill>
              <a:srgbClr val="0BBBEF"/>
            </a:solidFill>
            <a:ln w="9525" cap="flat">
              <a:noFill/>
              <a:prstDash val="solid"/>
              <a:miter/>
            </a:ln>
          </p:spPr>
          <p:txBody>
            <a:bodyPr rtlCol="0" anchor="ctr"/>
            <a:lstStyle/>
            <a:p>
              <a:endParaRPr lang="fr-FR" noProof="0" dirty="0"/>
            </a:p>
          </p:txBody>
        </p:sp>
        <p:sp>
          <p:nvSpPr>
            <p:cNvPr id="11" name="Forme libre : forme 10">
              <a:extLst>
                <a:ext uri="{FF2B5EF4-FFF2-40B4-BE49-F238E27FC236}">
                  <a16:creationId xmlns:a16="http://schemas.microsoft.com/office/drawing/2014/main" id="{D2674D54-4AB9-A33D-06E9-14FA45836D23}"/>
                </a:ext>
              </a:extLst>
            </p:cNvPr>
            <p:cNvSpPr/>
            <p:nvPr/>
          </p:nvSpPr>
          <p:spPr>
            <a:xfrm>
              <a:off x="9277749" y="2431220"/>
              <a:ext cx="63685" cy="45452"/>
            </a:xfrm>
            <a:custGeom>
              <a:avLst/>
              <a:gdLst>
                <a:gd name="connsiteX0" fmla="*/ 10019 w 63685"/>
                <a:gd name="connsiteY0" fmla="*/ 45452 h 45452"/>
                <a:gd name="connsiteX1" fmla="*/ 1352 w 63685"/>
                <a:gd name="connsiteY1" fmla="*/ 40309 h 45452"/>
                <a:gd name="connsiteX2" fmla="*/ 4876 w 63685"/>
                <a:gd name="connsiteY2" fmla="*/ 26498 h 45452"/>
                <a:gd name="connsiteX3" fmla="*/ 48596 w 63685"/>
                <a:gd name="connsiteY3" fmla="*/ 1352 h 45452"/>
                <a:gd name="connsiteX4" fmla="*/ 62407 w 63685"/>
                <a:gd name="connsiteY4" fmla="*/ 4876 h 45452"/>
                <a:gd name="connsiteX5" fmla="*/ 58597 w 63685"/>
                <a:gd name="connsiteY5" fmla="*/ 18687 h 45452"/>
                <a:gd name="connsiteX6" fmla="*/ 14877 w 63685"/>
                <a:gd name="connsiteY6" fmla="*/ 43833 h 45452"/>
                <a:gd name="connsiteX7" fmla="*/ 10019 w 63685"/>
                <a:gd name="connsiteY7" fmla="*/ 45167 h 45452"/>
                <a:gd name="connsiteX8" fmla="*/ 10019 w 63685"/>
                <a:gd name="connsiteY8" fmla="*/ 45452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85" h="45452">
                  <a:moveTo>
                    <a:pt x="10019" y="45452"/>
                  </a:moveTo>
                  <a:cubicBezTo>
                    <a:pt x="6495" y="45452"/>
                    <a:pt x="2971" y="43547"/>
                    <a:pt x="1352" y="40309"/>
                  </a:cubicBezTo>
                  <a:cubicBezTo>
                    <a:pt x="-1315" y="35451"/>
                    <a:pt x="18" y="29260"/>
                    <a:pt x="4876" y="26498"/>
                  </a:cubicBezTo>
                  <a:lnTo>
                    <a:pt x="48596" y="1352"/>
                  </a:lnTo>
                  <a:cubicBezTo>
                    <a:pt x="53453" y="-1315"/>
                    <a:pt x="59359" y="18"/>
                    <a:pt x="62407" y="4876"/>
                  </a:cubicBezTo>
                  <a:cubicBezTo>
                    <a:pt x="65074" y="9734"/>
                    <a:pt x="63455" y="15925"/>
                    <a:pt x="58597" y="18687"/>
                  </a:cubicBezTo>
                  <a:lnTo>
                    <a:pt x="14877" y="43833"/>
                  </a:lnTo>
                  <a:cubicBezTo>
                    <a:pt x="13544" y="44881"/>
                    <a:pt x="11639" y="45167"/>
                    <a:pt x="10019" y="45167"/>
                  </a:cubicBezTo>
                  <a:lnTo>
                    <a:pt x="10019" y="45452"/>
                  </a:lnTo>
                  <a:close/>
                </a:path>
              </a:pathLst>
            </a:custGeom>
            <a:solidFill>
              <a:srgbClr val="0BBBEF"/>
            </a:solidFill>
            <a:ln w="9525" cap="flat">
              <a:noFill/>
              <a:prstDash val="solid"/>
              <a:miter/>
            </a:ln>
          </p:spPr>
          <p:txBody>
            <a:bodyPr rtlCol="0" anchor="ctr"/>
            <a:lstStyle/>
            <a:p>
              <a:endParaRPr lang="fr-FR" noProof="0" dirty="0"/>
            </a:p>
          </p:txBody>
        </p:sp>
        <p:sp>
          <p:nvSpPr>
            <p:cNvPr id="12" name="Forme libre : forme 11">
              <a:extLst>
                <a:ext uri="{FF2B5EF4-FFF2-40B4-BE49-F238E27FC236}">
                  <a16:creationId xmlns:a16="http://schemas.microsoft.com/office/drawing/2014/main" id="{91B594D1-BD6A-E1DF-88E2-FAF2509E7A93}"/>
                </a:ext>
              </a:extLst>
            </p:cNvPr>
            <p:cNvSpPr/>
            <p:nvPr/>
          </p:nvSpPr>
          <p:spPr>
            <a:xfrm>
              <a:off x="9631508" y="2227067"/>
              <a:ext cx="63685" cy="45579"/>
            </a:xfrm>
            <a:custGeom>
              <a:avLst/>
              <a:gdLst>
                <a:gd name="connsiteX0" fmla="*/ 10019 w 63685"/>
                <a:gd name="connsiteY0" fmla="*/ 45485 h 45579"/>
                <a:gd name="connsiteX1" fmla="*/ 1352 w 63685"/>
                <a:gd name="connsiteY1" fmla="*/ 40341 h 45579"/>
                <a:gd name="connsiteX2" fmla="*/ 4876 w 63685"/>
                <a:gd name="connsiteY2" fmla="*/ 26530 h 45579"/>
                <a:gd name="connsiteX3" fmla="*/ 48596 w 63685"/>
                <a:gd name="connsiteY3" fmla="*/ 1193 h 45579"/>
                <a:gd name="connsiteX4" fmla="*/ 62407 w 63685"/>
                <a:gd name="connsiteY4" fmla="*/ 5003 h 45579"/>
                <a:gd name="connsiteX5" fmla="*/ 58597 w 63685"/>
                <a:gd name="connsiteY5" fmla="*/ 18815 h 45579"/>
                <a:gd name="connsiteX6" fmla="*/ 14877 w 63685"/>
                <a:gd name="connsiteY6" fmla="*/ 43961 h 45579"/>
                <a:gd name="connsiteX7" fmla="*/ 10019 w 63685"/>
                <a:gd name="connsiteY7" fmla="*/ 45294 h 45579"/>
                <a:gd name="connsiteX8" fmla="*/ 10019 w 63685"/>
                <a:gd name="connsiteY8" fmla="*/ 45580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85" h="45579">
                  <a:moveTo>
                    <a:pt x="10019" y="45485"/>
                  </a:moveTo>
                  <a:cubicBezTo>
                    <a:pt x="6495" y="45485"/>
                    <a:pt x="2971" y="43580"/>
                    <a:pt x="1352" y="40341"/>
                  </a:cubicBezTo>
                  <a:cubicBezTo>
                    <a:pt x="-1315" y="35483"/>
                    <a:pt x="18" y="29292"/>
                    <a:pt x="4876" y="26530"/>
                  </a:cubicBezTo>
                  <a:lnTo>
                    <a:pt x="48596" y="1193"/>
                  </a:lnTo>
                  <a:cubicBezTo>
                    <a:pt x="53168" y="-1283"/>
                    <a:pt x="59359" y="146"/>
                    <a:pt x="62407" y="5003"/>
                  </a:cubicBezTo>
                  <a:cubicBezTo>
                    <a:pt x="65074" y="9861"/>
                    <a:pt x="63455" y="16052"/>
                    <a:pt x="58597" y="18815"/>
                  </a:cubicBezTo>
                  <a:lnTo>
                    <a:pt x="14877" y="43961"/>
                  </a:lnTo>
                  <a:cubicBezTo>
                    <a:pt x="13544" y="45008"/>
                    <a:pt x="11639" y="45294"/>
                    <a:pt x="10019" y="45294"/>
                  </a:cubicBezTo>
                  <a:lnTo>
                    <a:pt x="10019" y="45580"/>
                  </a:lnTo>
                  <a:close/>
                </a:path>
              </a:pathLst>
            </a:custGeom>
            <a:solidFill>
              <a:srgbClr val="0BBBEF"/>
            </a:solidFill>
            <a:ln w="9525" cap="flat">
              <a:noFill/>
              <a:prstDash val="solid"/>
              <a:miter/>
            </a:ln>
          </p:spPr>
          <p:txBody>
            <a:bodyPr rtlCol="0" anchor="ctr"/>
            <a:lstStyle/>
            <a:p>
              <a:endParaRPr lang="fr-FR" noProof="0" dirty="0"/>
            </a:p>
          </p:txBody>
        </p:sp>
        <p:sp>
          <p:nvSpPr>
            <p:cNvPr id="13" name="Forme libre : forme 12">
              <a:extLst>
                <a:ext uri="{FF2B5EF4-FFF2-40B4-BE49-F238E27FC236}">
                  <a16:creationId xmlns:a16="http://schemas.microsoft.com/office/drawing/2014/main" id="{4FC6D7E8-6B99-FA9C-E859-03F7D7699334}"/>
                </a:ext>
              </a:extLst>
            </p:cNvPr>
            <p:cNvSpPr/>
            <p:nvPr/>
          </p:nvSpPr>
          <p:spPr>
            <a:xfrm>
              <a:off x="9631508" y="2431506"/>
              <a:ext cx="63599" cy="45452"/>
            </a:xfrm>
            <a:custGeom>
              <a:avLst/>
              <a:gdLst>
                <a:gd name="connsiteX0" fmla="*/ 53453 w 63599"/>
                <a:gd name="connsiteY0" fmla="*/ 45167 h 45452"/>
                <a:gd name="connsiteX1" fmla="*/ 48596 w 63599"/>
                <a:gd name="connsiteY1" fmla="*/ 43833 h 45452"/>
                <a:gd name="connsiteX2" fmla="*/ 4876 w 63599"/>
                <a:gd name="connsiteY2" fmla="*/ 18687 h 45452"/>
                <a:gd name="connsiteX3" fmla="*/ 1352 w 63599"/>
                <a:gd name="connsiteY3" fmla="*/ 4876 h 45452"/>
                <a:gd name="connsiteX4" fmla="*/ 14877 w 63599"/>
                <a:gd name="connsiteY4" fmla="*/ 1352 h 45452"/>
                <a:gd name="connsiteX5" fmla="*/ 58597 w 63599"/>
                <a:gd name="connsiteY5" fmla="*/ 26498 h 45452"/>
                <a:gd name="connsiteX6" fmla="*/ 62121 w 63599"/>
                <a:gd name="connsiteY6" fmla="*/ 40309 h 45452"/>
                <a:gd name="connsiteX7" fmla="*/ 53453 w 63599"/>
                <a:gd name="connsiteY7" fmla="*/ 45452 h 45452"/>
                <a:gd name="connsiteX8" fmla="*/ 53453 w 63599"/>
                <a:gd name="connsiteY8" fmla="*/ 45167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9" h="45452">
                  <a:moveTo>
                    <a:pt x="53453" y="45167"/>
                  </a:moveTo>
                  <a:cubicBezTo>
                    <a:pt x="51834" y="45167"/>
                    <a:pt x="49929" y="44881"/>
                    <a:pt x="48596" y="43833"/>
                  </a:cubicBezTo>
                  <a:lnTo>
                    <a:pt x="4876" y="18687"/>
                  </a:lnTo>
                  <a:cubicBezTo>
                    <a:pt x="18" y="16020"/>
                    <a:pt x="-1315" y="9829"/>
                    <a:pt x="1352" y="4876"/>
                  </a:cubicBezTo>
                  <a:cubicBezTo>
                    <a:pt x="4019" y="18"/>
                    <a:pt x="10305" y="-1315"/>
                    <a:pt x="14877" y="1352"/>
                  </a:cubicBezTo>
                  <a:lnTo>
                    <a:pt x="58597" y="26498"/>
                  </a:lnTo>
                  <a:cubicBezTo>
                    <a:pt x="63455" y="29165"/>
                    <a:pt x="65074" y="35451"/>
                    <a:pt x="62121" y="40309"/>
                  </a:cubicBezTo>
                  <a:cubicBezTo>
                    <a:pt x="60216" y="43547"/>
                    <a:pt x="56978" y="45452"/>
                    <a:pt x="53453" y="45452"/>
                  </a:cubicBezTo>
                  <a:lnTo>
                    <a:pt x="53453" y="45167"/>
                  </a:lnTo>
                  <a:close/>
                </a:path>
              </a:pathLst>
            </a:custGeom>
            <a:solidFill>
              <a:srgbClr val="0BBBEF"/>
            </a:solidFill>
            <a:ln w="9525" cap="flat">
              <a:noFill/>
              <a:prstDash val="solid"/>
              <a:miter/>
            </a:ln>
          </p:spPr>
          <p:txBody>
            <a:bodyPr rtlCol="0" anchor="ctr"/>
            <a:lstStyle/>
            <a:p>
              <a:endParaRPr lang="fr-FR" noProof="0" dirty="0"/>
            </a:p>
          </p:txBody>
        </p:sp>
        <p:sp>
          <p:nvSpPr>
            <p:cNvPr id="14" name="Forme libre : forme 13">
              <a:extLst>
                <a:ext uri="{FF2B5EF4-FFF2-40B4-BE49-F238E27FC236}">
                  <a16:creationId xmlns:a16="http://schemas.microsoft.com/office/drawing/2014/main" id="{DB9B3D70-7C26-EA92-09E2-D7306F0E9DC2}"/>
                </a:ext>
              </a:extLst>
            </p:cNvPr>
            <p:cNvSpPr/>
            <p:nvPr/>
          </p:nvSpPr>
          <p:spPr>
            <a:xfrm>
              <a:off x="9361760" y="2143184"/>
              <a:ext cx="45311" cy="63740"/>
            </a:xfrm>
            <a:custGeom>
              <a:avLst/>
              <a:gdLst>
                <a:gd name="connsiteX0" fmla="*/ 18687 w 45311"/>
                <a:gd name="connsiteY0" fmla="*/ 4876 h 63740"/>
                <a:gd name="connsiteX1" fmla="*/ 4876 w 45311"/>
                <a:gd name="connsiteY1" fmla="*/ 1352 h 63740"/>
                <a:gd name="connsiteX2" fmla="*/ 1352 w 45311"/>
                <a:gd name="connsiteY2" fmla="*/ 14877 h 63740"/>
                <a:gd name="connsiteX3" fmla="*/ 26498 w 45311"/>
                <a:gd name="connsiteY3" fmla="*/ 58597 h 63740"/>
                <a:gd name="connsiteX4" fmla="*/ 35165 w 45311"/>
                <a:gd name="connsiteY4" fmla="*/ 63740 h 63740"/>
                <a:gd name="connsiteX5" fmla="*/ 40309 w 45311"/>
                <a:gd name="connsiteY5" fmla="*/ 62407 h 63740"/>
                <a:gd name="connsiteX6" fmla="*/ 43833 w 45311"/>
                <a:gd name="connsiteY6" fmla="*/ 48596 h 63740"/>
                <a:gd name="connsiteX7" fmla="*/ 18687 w 45311"/>
                <a:gd name="connsiteY7" fmla="*/ 4876 h 6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11" h="63740">
                  <a:moveTo>
                    <a:pt x="18687" y="4876"/>
                  </a:moveTo>
                  <a:cubicBezTo>
                    <a:pt x="16020" y="18"/>
                    <a:pt x="9734" y="-1315"/>
                    <a:pt x="4876" y="1352"/>
                  </a:cubicBezTo>
                  <a:cubicBezTo>
                    <a:pt x="18" y="4019"/>
                    <a:pt x="-1315" y="10305"/>
                    <a:pt x="1352" y="14877"/>
                  </a:cubicBezTo>
                  <a:lnTo>
                    <a:pt x="26498" y="58597"/>
                  </a:lnTo>
                  <a:cubicBezTo>
                    <a:pt x="28403" y="61835"/>
                    <a:pt x="31641" y="63740"/>
                    <a:pt x="35165" y="63740"/>
                  </a:cubicBezTo>
                  <a:cubicBezTo>
                    <a:pt x="37070" y="63740"/>
                    <a:pt x="38690" y="63169"/>
                    <a:pt x="40309" y="62407"/>
                  </a:cubicBezTo>
                  <a:cubicBezTo>
                    <a:pt x="45167" y="59454"/>
                    <a:pt x="46786" y="53549"/>
                    <a:pt x="43833" y="48596"/>
                  </a:cubicBezTo>
                  <a:lnTo>
                    <a:pt x="18687" y="4876"/>
                  </a:lnTo>
                  <a:close/>
                </a:path>
              </a:pathLst>
            </a:custGeom>
            <a:solidFill>
              <a:srgbClr val="A9DCF2"/>
            </a:solidFill>
            <a:ln w="9525" cap="flat">
              <a:noFill/>
              <a:prstDash val="solid"/>
              <a:miter/>
            </a:ln>
          </p:spPr>
          <p:txBody>
            <a:bodyPr rtlCol="0" anchor="ctr"/>
            <a:lstStyle/>
            <a:p>
              <a:endParaRPr lang="fr-FR" noProof="0" dirty="0"/>
            </a:p>
          </p:txBody>
        </p:sp>
        <p:sp>
          <p:nvSpPr>
            <p:cNvPr id="15" name="Forme libre : forme 14">
              <a:extLst>
                <a:ext uri="{FF2B5EF4-FFF2-40B4-BE49-F238E27FC236}">
                  <a16:creationId xmlns:a16="http://schemas.microsoft.com/office/drawing/2014/main" id="{ED1F3BB8-2751-48FF-6C80-A807256E0383}"/>
                </a:ext>
              </a:extLst>
            </p:cNvPr>
            <p:cNvSpPr/>
            <p:nvPr/>
          </p:nvSpPr>
          <p:spPr>
            <a:xfrm>
              <a:off x="9247002" y="2342275"/>
              <a:ext cx="70770" cy="20288"/>
            </a:xfrm>
            <a:custGeom>
              <a:avLst/>
              <a:gdLst>
                <a:gd name="connsiteX0" fmla="*/ 60484 w 70770"/>
                <a:gd name="connsiteY0" fmla="*/ 0 h 20288"/>
                <a:gd name="connsiteX1" fmla="*/ 10001 w 70770"/>
                <a:gd name="connsiteY1" fmla="*/ 0 h 20288"/>
                <a:gd name="connsiteX2" fmla="*/ 0 w 70770"/>
                <a:gd name="connsiteY2" fmla="*/ 10001 h 20288"/>
                <a:gd name="connsiteX3" fmla="*/ 10001 w 70770"/>
                <a:gd name="connsiteY3" fmla="*/ 20288 h 20288"/>
                <a:gd name="connsiteX4" fmla="*/ 60484 w 70770"/>
                <a:gd name="connsiteY4" fmla="*/ 20288 h 20288"/>
                <a:gd name="connsiteX5" fmla="*/ 70771 w 70770"/>
                <a:gd name="connsiteY5" fmla="*/ 10001 h 20288"/>
                <a:gd name="connsiteX6" fmla="*/ 60484 w 70770"/>
                <a:gd name="connsiteY6" fmla="*/ 0 h 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70" h="20288">
                  <a:moveTo>
                    <a:pt x="60484" y="0"/>
                  </a:moveTo>
                  <a:lnTo>
                    <a:pt x="10001" y="0"/>
                  </a:lnTo>
                  <a:cubicBezTo>
                    <a:pt x="4286" y="0"/>
                    <a:pt x="0" y="4286"/>
                    <a:pt x="0" y="10001"/>
                  </a:cubicBezTo>
                  <a:cubicBezTo>
                    <a:pt x="0" y="15716"/>
                    <a:pt x="4286" y="20288"/>
                    <a:pt x="10001" y="20288"/>
                  </a:cubicBezTo>
                  <a:lnTo>
                    <a:pt x="60484" y="20288"/>
                  </a:lnTo>
                  <a:cubicBezTo>
                    <a:pt x="66104" y="20288"/>
                    <a:pt x="70771" y="15716"/>
                    <a:pt x="70771" y="10001"/>
                  </a:cubicBezTo>
                  <a:cubicBezTo>
                    <a:pt x="70771" y="4286"/>
                    <a:pt x="66199" y="0"/>
                    <a:pt x="60484" y="0"/>
                  </a:cubicBezTo>
                  <a:close/>
                </a:path>
              </a:pathLst>
            </a:custGeom>
            <a:solidFill>
              <a:srgbClr val="A9DCF2"/>
            </a:solidFill>
            <a:ln w="9525" cap="flat">
              <a:noFill/>
              <a:prstDash val="solid"/>
              <a:miter/>
            </a:ln>
          </p:spPr>
          <p:txBody>
            <a:bodyPr rtlCol="0" anchor="ctr"/>
            <a:lstStyle/>
            <a:p>
              <a:endParaRPr lang="fr-FR" noProof="0" dirty="0"/>
            </a:p>
          </p:txBody>
        </p:sp>
        <p:sp>
          <p:nvSpPr>
            <p:cNvPr id="16" name="Forme libre : forme 15">
              <a:extLst>
                <a:ext uri="{FF2B5EF4-FFF2-40B4-BE49-F238E27FC236}">
                  <a16:creationId xmlns:a16="http://schemas.microsoft.com/office/drawing/2014/main" id="{CC6FB69B-A94C-8365-AB4E-356A923DD85A}"/>
                </a:ext>
              </a:extLst>
            </p:cNvPr>
            <p:cNvSpPr/>
            <p:nvPr/>
          </p:nvSpPr>
          <p:spPr>
            <a:xfrm>
              <a:off x="9566071" y="2143279"/>
              <a:ext cx="45311" cy="63645"/>
            </a:xfrm>
            <a:custGeom>
              <a:avLst/>
              <a:gdLst>
                <a:gd name="connsiteX0" fmla="*/ 40309 w 45311"/>
                <a:gd name="connsiteY0" fmla="*/ 1352 h 63645"/>
                <a:gd name="connsiteX1" fmla="*/ 26498 w 45311"/>
                <a:gd name="connsiteY1" fmla="*/ 4876 h 63645"/>
                <a:gd name="connsiteX2" fmla="*/ 1352 w 45311"/>
                <a:gd name="connsiteY2" fmla="*/ 48596 h 63645"/>
                <a:gd name="connsiteX3" fmla="*/ 4876 w 45311"/>
                <a:gd name="connsiteY3" fmla="*/ 62312 h 63645"/>
                <a:gd name="connsiteX4" fmla="*/ 10019 w 45311"/>
                <a:gd name="connsiteY4" fmla="*/ 63645 h 63645"/>
                <a:gd name="connsiteX5" fmla="*/ 18687 w 45311"/>
                <a:gd name="connsiteY5" fmla="*/ 58502 h 63645"/>
                <a:gd name="connsiteX6" fmla="*/ 43833 w 45311"/>
                <a:gd name="connsiteY6" fmla="*/ 14782 h 63645"/>
                <a:gd name="connsiteX7" fmla="*/ 40309 w 45311"/>
                <a:gd name="connsiteY7" fmla="*/ 971 h 63645"/>
                <a:gd name="connsiteX8" fmla="*/ 40309 w 45311"/>
                <a:gd name="connsiteY8" fmla="*/ 1256 h 6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11" h="63645">
                  <a:moveTo>
                    <a:pt x="40309" y="1352"/>
                  </a:moveTo>
                  <a:cubicBezTo>
                    <a:pt x="35451" y="-1315"/>
                    <a:pt x="29260" y="18"/>
                    <a:pt x="26498" y="4876"/>
                  </a:cubicBezTo>
                  <a:lnTo>
                    <a:pt x="1352" y="48596"/>
                  </a:lnTo>
                  <a:cubicBezTo>
                    <a:pt x="-1315" y="53453"/>
                    <a:pt x="18" y="59359"/>
                    <a:pt x="4876" y="62312"/>
                  </a:cubicBezTo>
                  <a:cubicBezTo>
                    <a:pt x="6495" y="63169"/>
                    <a:pt x="8114" y="63645"/>
                    <a:pt x="10019" y="63645"/>
                  </a:cubicBezTo>
                  <a:cubicBezTo>
                    <a:pt x="13544" y="63645"/>
                    <a:pt x="16782" y="61740"/>
                    <a:pt x="18687" y="58502"/>
                  </a:cubicBezTo>
                  <a:lnTo>
                    <a:pt x="43833" y="14782"/>
                  </a:lnTo>
                  <a:cubicBezTo>
                    <a:pt x="46786" y="9924"/>
                    <a:pt x="45167" y="4019"/>
                    <a:pt x="40309" y="971"/>
                  </a:cubicBezTo>
                  <a:lnTo>
                    <a:pt x="40309" y="1256"/>
                  </a:lnTo>
                  <a:close/>
                </a:path>
              </a:pathLst>
            </a:custGeom>
            <a:solidFill>
              <a:srgbClr val="A9DCF2"/>
            </a:solidFill>
            <a:ln w="9525" cap="flat">
              <a:noFill/>
              <a:prstDash val="solid"/>
              <a:miter/>
            </a:ln>
          </p:spPr>
          <p:txBody>
            <a:bodyPr rtlCol="0" anchor="ctr"/>
            <a:lstStyle/>
            <a:p>
              <a:endParaRPr lang="fr-FR" noProof="0" dirty="0"/>
            </a:p>
          </p:txBody>
        </p:sp>
        <p:sp>
          <p:nvSpPr>
            <p:cNvPr id="17" name="Forme libre : forme 16">
              <a:extLst>
                <a:ext uri="{FF2B5EF4-FFF2-40B4-BE49-F238E27FC236}">
                  <a16:creationId xmlns:a16="http://schemas.microsoft.com/office/drawing/2014/main" id="{63A82BD9-898B-4B49-9E2A-F378D368CB76}"/>
                </a:ext>
              </a:extLst>
            </p:cNvPr>
            <p:cNvSpPr/>
            <p:nvPr/>
          </p:nvSpPr>
          <p:spPr>
            <a:xfrm>
              <a:off x="9655529" y="2342275"/>
              <a:ext cx="70770" cy="20288"/>
            </a:xfrm>
            <a:custGeom>
              <a:avLst/>
              <a:gdLst>
                <a:gd name="connsiteX0" fmla="*/ 60484 w 70770"/>
                <a:gd name="connsiteY0" fmla="*/ 0 h 20288"/>
                <a:gd name="connsiteX1" fmla="*/ 10001 w 70770"/>
                <a:gd name="connsiteY1" fmla="*/ 0 h 20288"/>
                <a:gd name="connsiteX2" fmla="*/ 0 w 70770"/>
                <a:gd name="connsiteY2" fmla="*/ 10001 h 20288"/>
                <a:gd name="connsiteX3" fmla="*/ 10001 w 70770"/>
                <a:gd name="connsiteY3" fmla="*/ 20288 h 20288"/>
                <a:gd name="connsiteX4" fmla="*/ 60484 w 70770"/>
                <a:gd name="connsiteY4" fmla="*/ 20288 h 20288"/>
                <a:gd name="connsiteX5" fmla="*/ 70771 w 70770"/>
                <a:gd name="connsiteY5" fmla="*/ 10001 h 20288"/>
                <a:gd name="connsiteX6" fmla="*/ 60484 w 70770"/>
                <a:gd name="connsiteY6" fmla="*/ 0 h 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70" h="20288">
                  <a:moveTo>
                    <a:pt x="60484" y="0"/>
                  </a:moveTo>
                  <a:lnTo>
                    <a:pt x="10001" y="0"/>
                  </a:lnTo>
                  <a:cubicBezTo>
                    <a:pt x="4286" y="0"/>
                    <a:pt x="0" y="4286"/>
                    <a:pt x="0" y="10001"/>
                  </a:cubicBezTo>
                  <a:cubicBezTo>
                    <a:pt x="0" y="15716"/>
                    <a:pt x="4286" y="20288"/>
                    <a:pt x="10001" y="20288"/>
                  </a:cubicBezTo>
                  <a:lnTo>
                    <a:pt x="60484" y="20288"/>
                  </a:lnTo>
                  <a:cubicBezTo>
                    <a:pt x="66103" y="20288"/>
                    <a:pt x="70771" y="15716"/>
                    <a:pt x="70771" y="10001"/>
                  </a:cubicBezTo>
                  <a:cubicBezTo>
                    <a:pt x="70771" y="4286"/>
                    <a:pt x="66199" y="0"/>
                    <a:pt x="60484" y="0"/>
                  </a:cubicBezTo>
                  <a:close/>
                </a:path>
              </a:pathLst>
            </a:custGeom>
            <a:solidFill>
              <a:srgbClr val="A9DCF2"/>
            </a:solidFill>
            <a:ln w="9525" cap="flat">
              <a:noFill/>
              <a:prstDash val="solid"/>
              <a:miter/>
            </a:ln>
          </p:spPr>
          <p:txBody>
            <a:bodyPr rtlCol="0" anchor="ctr"/>
            <a:lstStyle/>
            <a:p>
              <a:endParaRPr lang="fr-FR" noProof="0" dirty="0"/>
            </a:p>
          </p:txBody>
        </p:sp>
        <p:sp>
          <p:nvSpPr>
            <p:cNvPr id="18" name="Forme libre : forme 17">
              <a:extLst>
                <a:ext uri="{FF2B5EF4-FFF2-40B4-BE49-F238E27FC236}">
                  <a16:creationId xmlns:a16="http://schemas.microsoft.com/office/drawing/2014/main" id="{32303C9E-7FB5-8823-3C83-54D462D833AC}"/>
                </a:ext>
              </a:extLst>
            </p:cNvPr>
            <p:cNvSpPr/>
            <p:nvPr/>
          </p:nvSpPr>
          <p:spPr>
            <a:xfrm>
              <a:off x="9425542" y="2385656"/>
              <a:ext cx="121318" cy="175789"/>
            </a:xfrm>
            <a:custGeom>
              <a:avLst/>
              <a:gdLst>
                <a:gd name="connsiteX0" fmla="*/ 111972 w 121318"/>
                <a:gd name="connsiteY0" fmla="*/ 53 h 175789"/>
                <a:gd name="connsiteX1" fmla="*/ 99780 w 121318"/>
                <a:gd name="connsiteY1" fmla="*/ 9483 h 175789"/>
                <a:gd name="connsiteX2" fmla="*/ 98446 w 121318"/>
                <a:gd name="connsiteY2" fmla="*/ 21389 h 175789"/>
                <a:gd name="connsiteX3" fmla="*/ 97875 w 121318"/>
                <a:gd name="connsiteY3" fmla="*/ 21675 h 175789"/>
                <a:gd name="connsiteX4" fmla="*/ 73015 w 121318"/>
                <a:gd name="connsiteY4" fmla="*/ 46821 h 175789"/>
                <a:gd name="connsiteX5" fmla="*/ 55965 w 121318"/>
                <a:gd name="connsiteY5" fmla="*/ 29771 h 175789"/>
                <a:gd name="connsiteX6" fmla="*/ 40534 w 121318"/>
                <a:gd name="connsiteY6" fmla="*/ 29771 h 175789"/>
                <a:gd name="connsiteX7" fmla="*/ 25675 w 121318"/>
                <a:gd name="connsiteY7" fmla="*/ 44630 h 175789"/>
                <a:gd name="connsiteX8" fmla="*/ 21675 w 121318"/>
                <a:gd name="connsiteY8" fmla="*/ 9578 h 175789"/>
                <a:gd name="connsiteX9" fmla="*/ 9483 w 121318"/>
                <a:gd name="connsiteY9" fmla="*/ 148 h 175789"/>
                <a:gd name="connsiteX10" fmla="*/ 53 w 121318"/>
                <a:gd name="connsiteY10" fmla="*/ 12340 h 175789"/>
                <a:gd name="connsiteX11" fmla="*/ 17865 w 121318"/>
                <a:gd name="connsiteY11" fmla="*/ 165979 h 175789"/>
                <a:gd name="connsiteX12" fmla="*/ 28628 w 121318"/>
                <a:gd name="connsiteY12" fmla="*/ 175694 h 175789"/>
                <a:gd name="connsiteX13" fmla="*/ 29962 w 121318"/>
                <a:gd name="connsiteY13" fmla="*/ 175408 h 175789"/>
                <a:gd name="connsiteX14" fmla="*/ 39391 w 121318"/>
                <a:gd name="connsiteY14" fmla="*/ 163502 h 175789"/>
                <a:gd name="connsiteX15" fmla="*/ 28819 w 121318"/>
                <a:gd name="connsiteY15" fmla="*/ 72253 h 175789"/>
                <a:gd name="connsiteX16" fmla="*/ 47964 w 121318"/>
                <a:gd name="connsiteY16" fmla="*/ 53107 h 175789"/>
                <a:gd name="connsiteX17" fmla="*/ 65014 w 121318"/>
                <a:gd name="connsiteY17" fmla="*/ 70157 h 175789"/>
                <a:gd name="connsiteX18" fmla="*/ 80444 w 121318"/>
                <a:gd name="connsiteY18" fmla="*/ 70157 h 175789"/>
                <a:gd name="connsiteX19" fmla="*/ 94255 w 121318"/>
                <a:gd name="connsiteY19" fmla="*/ 56441 h 175789"/>
                <a:gd name="connsiteX20" fmla="*/ 81873 w 121318"/>
                <a:gd name="connsiteY20" fmla="*/ 163597 h 175789"/>
                <a:gd name="connsiteX21" fmla="*/ 91303 w 121318"/>
                <a:gd name="connsiteY21" fmla="*/ 175504 h 175789"/>
                <a:gd name="connsiteX22" fmla="*/ 92636 w 121318"/>
                <a:gd name="connsiteY22" fmla="*/ 175789 h 175789"/>
                <a:gd name="connsiteX23" fmla="*/ 103399 w 121318"/>
                <a:gd name="connsiteY23" fmla="*/ 166074 h 175789"/>
                <a:gd name="connsiteX24" fmla="*/ 121211 w 121318"/>
                <a:gd name="connsiteY24" fmla="*/ 12436 h 175789"/>
                <a:gd name="connsiteX25" fmla="*/ 111781 w 121318"/>
                <a:gd name="connsiteY25" fmla="*/ 244 h 17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318" h="175789">
                  <a:moveTo>
                    <a:pt x="111972" y="53"/>
                  </a:moveTo>
                  <a:cubicBezTo>
                    <a:pt x="106066" y="-518"/>
                    <a:pt x="100637" y="3577"/>
                    <a:pt x="99780" y="9483"/>
                  </a:cubicBezTo>
                  <a:lnTo>
                    <a:pt x="98446" y="21389"/>
                  </a:lnTo>
                  <a:cubicBezTo>
                    <a:pt x="98446" y="21389"/>
                    <a:pt x="98161" y="21675"/>
                    <a:pt x="97875" y="21675"/>
                  </a:cubicBezTo>
                  <a:lnTo>
                    <a:pt x="73015" y="46821"/>
                  </a:lnTo>
                  <a:lnTo>
                    <a:pt x="55965" y="29771"/>
                  </a:lnTo>
                  <a:cubicBezTo>
                    <a:pt x="51869" y="25675"/>
                    <a:pt x="44630" y="25675"/>
                    <a:pt x="40534" y="29771"/>
                  </a:cubicBezTo>
                  <a:lnTo>
                    <a:pt x="25675" y="44630"/>
                  </a:lnTo>
                  <a:lnTo>
                    <a:pt x="21675" y="9578"/>
                  </a:lnTo>
                  <a:cubicBezTo>
                    <a:pt x="20818" y="3673"/>
                    <a:pt x="15484" y="-423"/>
                    <a:pt x="9483" y="148"/>
                  </a:cubicBezTo>
                  <a:cubicBezTo>
                    <a:pt x="3577" y="720"/>
                    <a:pt x="-518" y="6054"/>
                    <a:pt x="53" y="12340"/>
                  </a:cubicBezTo>
                  <a:lnTo>
                    <a:pt x="17865" y="165979"/>
                  </a:lnTo>
                  <a:cubicBezTo>
                    <a:pt x="18627" y="171408"/>
                    <a:pt x="23294" y="175694"/>
                    <a:pt x="28628" y="175694"/>
                  </a:cubicBezTo>
                  <a:cubicBezTo>
                    <a:pt x="29200" y="175694"/>
                    <a:pt x="29390" y="175694"/>
                    <a:pt x="29962" y="175408"/>
                  </a:cubicBezTo>
                  <a:cubicBezTo>
                    <a:pt x="35867" y="174837"/>
                    <a:pt x="40249" y="169503"/>
                    <a:pt x="39391" y="163502"/>
                  </a:cubicBezTo>
                  <a:lnTo>
                    <a:pt x="28819" y="72253"/>
                  </a:lnTo>
                  <a:lnTo>
                    <a:pt x="47964" y="53107"/>
                  </a:lnTo>
                  <a:lnTo>
                    <a:pt x="65014" y="70157"/>
                  </a:lnTo>
                  <a:cubicBezTo>
                    <a:pt x="69109" y="74253"/>
                    <a:pt x="76348" y="74253"/>
                    <a:pt x="80444" y="70157"/>
                  </a:cubicBezTo>
                  <a:lnTo>
                    <a:pt x="94255" y="56441"/>
                  </a:lnTo>
                  <a:lnTo>
                    <a:pt x="81873" y="163597"/>
                  </a:lnTo>
                  <a:cubicBezTo>
                    <a:pt x="81016" y="169503"/>
                    <a:pt x="85397" y="174932"/>
                    <a:pt x="91303" y="175504"/>
                  </a:cubicBezTo>
                  <a:cubicBezTo>
                    <a:pt x="91874" y="175504"/>
                    <a:pt x="92160" y="175789"/>
                    <a:pt x="92636" y="175789"/>
                  </a:cubicBezTo>
                  <a:cubicBezTo>
                    <a:pt x="98065" y="175789"/>
                    <a:pt x="102923" y="171503"/>
                    <a:pt x="103399" y="166074"/>
                  </a:cubicBezTo>
                  <a:lnTo>
                    <a:pt x="121211" y="12436"/>
                  </a:lnTo>
                  <a:cubicBezTo>
                    <a:pt x="122068" y="6244"/>
                    <a:pt x="117687" y="815"/>
                    <a:pt x="111781" y="244"/>
                  </a:cubicBezTo>
                  <a:close/>
                </a:path>
              </a:pathLst>
            </a:custGeom>
            <a:solidFill>
              <a:srgbClr val="A9DCF2"/>
            </a:solidFill>
            <a:ln w="9525" cap="flat">
              <a:noFill/>
              <a:prstDash val="solid"/>
              <a:miter/>
            </a:ln>
          </p:spPr>
          <p:txBody>
            <a:bodyPr rtlCol="0" anchor="ctr"/>
            <a:lstStyle/>
            <a:p>
              <a:endParaRPr lang="fr-FR" noProof="0" dirty="0"/>
            </a:p>
          </p:txBody>
        </p:sp>
        <p:sp>
          <p:nvSpPr>
            <p:cNvPr id="19" name="Forme libre : forme 18">
              <a:extLst>
                <a:ext uri="{FF2B5EF4-FFF2-40B4-BE49-F238E27FC236}">
                  <a16:creationId xmlns:a16="http://schemas.microsoft.com/office/drawing/2014/main" id="{E539E1CC-2333-7BCA-A694-AC29A0D8F7AA}"/>
                </a:ext>
              </a:extLst>
            </p:cNvPr>
            <p:cNvSpPr/>
            <p:nvPr/>
          </p:nvSpPr>
          <p:spPr>
            <a:xfrm>
              <a:off x="9326726" y="2196161"/>
              <a:ext cx="319659" cy="443769"/>
            </a:xfrm>
            <a:custGeom>
              <a:avLst/>
              <a:gdLst>
                <a:gd name="connsiteX0" fmla="*/ 279654 w 319659"/>
                <a:gd name="connsiteY0" fmla="*/ 231362 h 443769"/>
                <a:gd name="connsiteX1" fmla="*/ 278606 w 319659"/>
                <a:gd name="connsiteY1" fmla="*/ 232981 h 443769"/>
                <a:gd name="connsiteX2" fmla="*/ 260509 w 319659"/>
                <a:gd name="connsiteY2" fmla="*/ 258413 h 443769"/>
                <a:gd name="connsiteX3" fmla="*/ 223266 w 319659"/>
                <a:gd name="connsiteY3" fmla="*/ 344043 h 443769"/>
                <a:gd name="connsiteX4" fmla="*/ 222980 w 319659"/>
                <a:gd name="connsiteY4" fmla="*/ 345662 h 443769"/>
                <a:gd name="connsiteX5" fmla="*/ 96393 w 319659"/>
                <a:gd name="connsiteY5" fmla="*/ 345662 h 443769"/>
                <a:gd name="connsiteX6" fmla="*/ 96393 w 319659"/>
                <a:gd name="connsiteY6" fmla="*/ 343757 h 443769"/>
                <a:gd name="connsiteX7" fmla="*/ 58865 w 319659"/>
                <a:gd name="connsiteY7" fmla="*/ 258413 h 443769"/>
                <a:gd name="connsiteX8" fmla="*/ 40481 w 319659"/>
                <a:gd name="connsiteY8" fmla="*/ 232791 h 443769"/>
                <a:gd name="connsiteX9" fmla="*/ 39719 w 319659"/>
                <a:gd name="connsiteY9" fmla="*/ 231458 h 443769"/>
                <a:gd name="connsiteX10" fmla="*/ 24575 w 319659"/>
                <a:gd name="connsiteY10" fmla="*/ 194691 h 443769"/>
                <a:gd name="connsiteX11" fmla="*/ 20003 w 319659"/>
                <a:gd name="connsiteY11" fmla="*/ 159639 h 443769"/>
                <a:gd name="connsiteX12" fmla="*/ 56674 w 319659"/>
                <a:gd name="connsiteY12" fmla="*/ 65151 h 443769"/>
                <a:gd name="connsiteX13" fmla="*/ 66675 w 319659"/>
                <a:gd name="connsiteY13" fmla="*/ 55721 h 443769"/>
                <a:gd name="connsiteX14" fmla="*/ 159830 w 319659"/>
                <a:gd name="connsiteY14" fmla="*/ 20098 h 443769"/>
                <a:gd name="connsiteX15" fmla="*/ 261842 w 319659"/>
                <a:gd name="connsiteY15" fmla="*/ 64675 h 443769"/>
                <a:gd name="connsiteX16" fmla="*/ 299371 w 319659"/>
                <a:gd name="connsiteY16" fmla="*/ 159734 h 443769"/>
                <a:gd name="connsiteX17" fmla="*/ 279654 w 319659"/>
                <a:gd name="connsiteY17" fmla="*/ 231553 h 443769"/>
                <a:gd name="connsiteX18" fmla="*/ 222695 w 319659"/>
                <a:gd name="connsiteY18" fmla="*/ 413671 h 443769"/>
                <a:gd name="connsiteX19" fmla="*/ 212693 w 319659"/>
                <a:gd name="connsiteY19" fmla="*/ 423672 h 443769"/>
                <a:gd name="connsiteX20" fmla="*/ 106585 w 319659"/>
                <a:gd name="connsiteY20" fmla="*/ 423672 h 443769"/>
                <a:gd name="connsiteX21" fmla="*/ 96583 w 319659"/>
                <a:gd name="connsiteY21" fmla="*/ 413671 h 443769"/>
                <a:gd name="connsiteX22" fmla="*/ 96583 w 319659"/>
                <a:gd name="connsiteY22" fmla="*/ 365570 h 443769"/>
                <a:gd name="connsiteX23" fmla="*/ 222695 w 319659"/>
                <a:gd name="connsiteY23" fmla="*/ 365570 h 443769"/>
                <a:gd name="connsiteX24" fmla="*/ 222695 w 319659"/>
                <a:gd name="connsiteY24" fmla="*/ 413671 h 443769"/>
                <a:gd name="connsiteX25" fmla="*/ 276701 w 319659"/>
                <a:gd name="connsiteY25" fmla="*/ 50768 h 443769"/>
                <a:gd name="connsiteX26" fmla="*/ 159830 w 319659"/>
                <a:gd name="connsiteY26" fmla="*/ 0 h 443769"/>
                <a:gd name="connsiteX27" fmla="*/ 53150 w 319659"/>
                <a:gd name="connsiteY27" fmla="*/ 40481 h 443769"/>
                <a:gd name="connsiteX28" fmla="*/ 41815 w 319659"/>
                <a:gd name="connsiteY28" fmla="*/ 51530 h 443769"/>
                <a:gd name="connsiteX29" fmla="*/ 0 w 319659"/>
                <a:gd name="connsiteY29" fmla="*/ 159829 h 443769"/>
                <a:gd name="connsiteX30" fmla="*/ 4858 w 319659"/>
                <a:gd name="connsiteY30" fmla="*/ 199835 h 443769"/>
                <a:gd name="connsiteX31" fmla="*/ 22670 w 319659"/>
                <a:gd name="connsiteY31" fmla="*/ 242221 h 443769"/>
                <a:gd name="connsiteX32" fmla="*/ 22955 w 319659"/>
                <a:gd name="connsiteY32" fmla="*/ 242792 h 443769"/>
                <a:gd name="connsiteX33" fmla="*/ 43434 w 319659"/>
                <a:gd name="connsiteY33" fmla="*/ 271367 h 443769"/>
                <a:gd name="connsiteX34" fmla="*/ 76105 w 319659"/>
                <a:gd name="connsiteY34" fmla="*/ 345091 h 443769"/>
                <a:gd name="connsiteX35" fmla="*/ 76105 w 319659"/>
                <a:gd name="connsiteY35" fmla="*/ 349377 h 443769"/>
                <a:gd name="connsiteX36" fmla="*/ 76391 w 319659"/>
                <a:gd name="connsiteY36" fmla="*/ 352330 h 443769"/>
                <a:gd name="connsiteX37" fmla="*/ 76391 w 319659"/>
                <a:gd name="connsiteY37" fmla="*/ 413575 h 443769"/>
                <a:gd name="connsiteX38" fmla="*/ 106680 w 319659"/>
                <a:gd name="connsiteY38" fmla="*/ 443770 h 443769"/>
                <a:gd name="connsiteX39" fmla="*/ 212789 w 319659"/>
                <a:gd name="connsiteY39" fmla="*/ 443770 h 443769"/>
                <a:gd name="connsiteX40" fmla="*/ 242983 w 319659"/>
                <a:gd name="connsiteY40" fmla="*/ 413575 h 443769"/>
                <a:gd name="connsiteX41" fmla="*/ 242983 w 319659"/>
                <a:gd name="connsiteY41" fmla="*/ 355759 h 443769"/>
                <a:gd name="connsiteX42" fmla="*/ 243269 w 319659"/>
                <a:gd name="connsiteY42" fmla="*/ 345186 h 443769"/>
                <a:gd name="connsiteX43" fmla="*/ 275939 w 319659"/>
                <a:gd name="connsiteY43" fmla="*/ 271177 h 443769"/>
                <a:gd name="connsiteX44" fmla="*/ 296418 w 319659"/>
                <a:gd name="connsiteY44" fmla="*/ 242602 h 443769"/>
                <a:gd name="connsiteX45" fmla="*/ 296990 w 319659"/>
                <a:gd name="connsiteY45" fmla="*/ 241554 h 443769"/>
                <a:gd name="connsiteX46" fmla="*/ 319659 w 319659"/>
                <a:gd name="connsiteY46" fmla="*/ 159734 h 443769"/>
                <a:gd name="connsiteX47" fmla="*/ 276701 w 319659"/>
                <a:gd name="connsiteY47" fmla="*/ 50959 h 443769"/>
                <a:gd name="connsiteX48" fmla="*/ 276701 w 319659"/>
                <a:gd name="connsiteY48" fmla="*/ 50673 h 44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9659" h="443769">
                  <a:moveTo>
                    <a:pt x="279654" y="231362"/>
                  </a:moveTo>
                  <a:cubicBezTo>
                    <a:pt x="279368" y="231934"/>
                    <a:pt x="279083" y="232410"/>
                    <a:pt x="278606" y="232981"/>
                  </a:cubicBezTo>
                  <a:cubicBezTo>
                    <a:pt x="274034" y="241935"/>
                    <a:pt x="267557" y="249746"/>
                    <a:pt x="260509" y="258413"/>
                  </a:cubicBezTo>
                  <a:cubicBezTo>
                    <a:pt x="244316" y="277844"/>
                    <a:pt x="225647" y="299942"/>
                    <a:pt x="223266" y="344043"/>
                  </a:cubicBezTo>
                  <a:cubicBezTo>
                    <a:pt x="223266" y="344329"/>
                    <a:pt x="222980" y="344900"/>
                    <a:pt x="222980" y="345662"/>
                  </a:cubicBezTo>
                  <a:lnTo>
                    <a:pt x="96393" y="345662"/>
                  </a:lnTo>
                  <a:lnTo>
                    <a:pt x="96393" y="343757"/>
                  </a:lnTo>
                  <a:cubicBezTo>
                    <a:pt x="93726" y="300038"/>
                    <a:pt x="75343" y="277844"/>
                    <a:pt x="58865" y="258413"/>
                  </a:cubicBezTo>
                  <a:cubicBezTo>
                    <a:pt x="51816" y="249746"/>
                    <a:pt x="45339" y="241935"/>
                    <a:pt x="40481" y="232791"/>
                  </a:cubicBezTo>
                  <a:cubicBezTo>
                    <a:pt x="40196" y="232220"/>
                    <a:pt x="39910" y="231743"/>
                    <a:pt x="39719" y="231458"/>
                  </a:cubicBezTo>
                  <a:cubicBezTo>
                    <a:pt x="32957" y="219837"/>
                    <a:pt x="27813" y="207740"/>
                    <a:pt x="24575" y="194691"/>
                  </a:cubicBezTo>
                  <a:cubicBezTo>
                    <a:pt x="21622" y="183356"/>
                    <a:pt x="20003" y="171736"/>
                    <a:pt x="20003" y="159639"/>
                  </a:cubicBezTo>
                  <a:cubicBezTo>
                    <a:pt x="20003" y="124587"/>
                    <a:pt x="32957" y="91059"/>
                    <a:pt x="56674" y="65151"/>
                  </a:cubicBezTo>
                  <a:cubicBezTo>
                    <a:pt x="59912" y="61913"/>
                    <a:pt x="63151" y="58674"/>
                    <a:pt x="66675" y="55721"/>
                  </a:cubicBezTo>
                  <a:cubicBezTo>
                    <a:pt x="92297" y="32766"/>
                    <a:pt x="125254" y="20098"/>
                    <a:pt x="159830" y="20098"/>
                  </a:cubicBezTo>
                  <a:cubicBezTo>
                    <a:pt x="198406" y="20098"/>
                    <a:pt x="235744" y="36290"/>
                    <a:pt x="261842" y="64675"/>
                  </a:cubicBezTo>
                  <a:cubicBezTo>
                    <a:pt x="286131" y="90583"/>
                    <a:pt x="299371" y="124396"/>
                    <a:pt x="299371" y="159734"/>
                  </a:cubicBezTo>
                  <a:cubicBezTo>
                    <a:pt x="299371" y="185166"/>
                    <a:pt x="292608" y="209931"/>
                    <a:pt x="279654" y="231553"/>
                  </a:cubicBezTo>
                  <a:close/>
                  <a:moveTo>
                    <a:pt x="222695" y="413671"/>
                  </a:moveTo>
                  <a:cubicBezTo>
                    <a:pt x="222695" y="419100"/>
                    <a:pt x="218123" y="423672"/>
                    <a:pt x="212693" y="423672"/>
                  </a:cubicBezTo>
                  <a:lnTo>
                    <a:pt x="106585" y="423672"/>
                  </a:lnTo>
                  <a:cubicBezTo>
                    <a:pt x="101156" y="423672"/>
                    <a:pt x="96583" y="419100"/>
                    <a:pt x="96583" y="413671"/>
                  </a:cubicBezTo>
                  <a:lnTo>
                    <a:pt x="96583" y="365570"/>
                  </a:lnTo>
                  <a:lnTo>
                    <a:pt x="222695" y="365570"/>
                  </a:lnTo>
                  <a:lnTo>
                    <a:pt x="222695" y="413671"/>
                  </a:lnTo>
                  <a:close/>
                  <a:moveTo>
                    <a:pt x="276701" y="50768"/>
                  </a:moveTo>
                  <a:cubicBezTo>
                    <a:pt x="246507" y="18383"/>
                    <a:pt x="203835" y="0"/>
                    <a:pt x="159830" y="0"/>
                  </a:cubicBezTo>
                  <a:cubicBezTo>
                    <a:pt x="120396" y="0"/>
                    <a:pt x="82582" y="14288"/>
                    <a:pt x="53150" y="40481"/>
                  </a:cubicBezTo>
                  <a:cubicBezTo>
                    <a:pt x="49340" y="44006"/>
                    <a:pt x="45625" y="47530"/>
                    <a:pt x="41815" y="51530"/>
                  </a:cubicBezTo>
                  <a:cubicBezTo>
                    <a:pt x="14859" y="81248"/>
                    <a:pt x="0" y="119539"/>
                    <a:pt x="0" y="159829"/>
                  </a:cubicBezTo>
                  <a:cubicBezTo>
                    <a:pt x="0" y="173355"/>
                    <a:pt x="1619" y="186785"/>
                    <a:pt x="4858" y="199835"/>
                  </a:cubicBezTo>
                  <a:cubicBezTo>
                    <a:pt x="8954" y="214979"/>
                    <a:pt x="14859" y="228981"/>
                    <a:pt x="22670" y="242221"/>
                  </a:cubicBezTo>
                  <a:cubicBezTo>
                    <a:pt x="22670" y="242221"/>
                    <a:pt x="22765" y="242411"/>
                    <a:pt x="22955" y="242792"/>
                  </a:cubicBezTo>
                  <a:cubicBezTo>
                    <a:pt x="28670" y="253555"/>
                    <a:pt x="36195" y="262509"/>
                    <a:pt x="43434" y="271367"/>
                  </a:cubicBezTo>
                  <a:cubicBezTo>
                    <a:pt x="58293" y="289179"/>
                    <a:pt x="73724" y="307848"/>
                    <a:pt x="76105" y="345091"/>
                  </a:cubicBezTo>
                  <a:lnTo>
                    <a:pt x="76105" y="349377"/>
                  </a:lnTo>
                  <a:cubicBezTo>
                    <a:pt x="76391" y="350425"/>
                    <a:pt x="76391" y="351282"/>
                    <a:pt x="76391" y="352330"/>
                  </a:cubicBezTo>
                  <a:lnTo>
                    <a:pt x="76391" y="413575"/>
                  </a:lnTo>
                  <a:cubicBezTo>
                    <a:pt x="76391" y="430054"/>
                    <a:pt x="89916" y="443770"/>
                    <a:pt x="106680" y="443770"/>
                  </a:cubicBezTo>
                  <a:lnTo>
                    <a:pt x="212789" y="443770"/>
                  </a:lnTo>
                  <a:cubicBezTo>
                    <a:pt x="229267" y="443770"/>
                    <a:pt x="242983" y="429959"/>
                    <a:pt x="242983" y="413575"/>
                  </a:cubicBezTo>
                  <a:lnTo>
                    <a:pt x="242983" y="355759"/>
                  </a:lnTo>
                  <a:cubicBezTo>
                    <a:pt x="242983" y="355759"/>
                    <a:pt x="242983" y="348234"/>
                    <a:pt x="243269" y="345186"/>
                  </a:cubicBezTo>
                  <a:cubicBezTo>
                    <a:pt x="245459" y="307658"/>
                    <a:pt x="260795" y="288989"/>
                    <a:pt x="275939" y="271177"/>
                  </a:cubicBezTo>
                  <a:cubicBezTo>
                    <a:pt x="283274" y="262223"/>
                    <a:pt x="290798" y="253365"/>
                    <a:pt x="296418" y="242602"/>
                  </a:cubicBezTo>
                  <a:cubicBezTo>
                    <a:pt x="296418" y="242316"/>
                    <a:pt x="296704" y="242030"/>
                    <a:pt x="296990" y="241554"/>
                  </a:cubicBezTo>
                  <a:cubicBezTo>
                    <a:pt x="311849" y="216979"/>
                    <a:pt x="319659" y="188690"/>
                    <a:pt x="319659" y="159734"/>
                  </a:cubicBezTo>
                  <a:cubicBezTo>
                    <a:pt x="319659" y="119253"/>
                    <a:pt x="304229" y="80391"/>
                    <a:pt x="276701" y="50959"/>
                  </a:cubicBezTo>
                  <a:lnTo>
                    <a:pt x="276701" y="50673"/>
                  </a:lnTo>
                  <a:close/>
                </a:path>
              </a:pathLst>
            </a:custGeom>
            <a:solidFill>
              <a:srgbClr val="0BBBEF"/>
            </a:solidFill>
            <a:ln w="9525" cap="flat">
              <a:noFill/>
              <a:prstDash val="solid"/>
              <a:miter/>
            </a:ln>
          </p:spPr>
          <p:txBody>
            <a:bodyPr rtlCol="0" anchor="ctr"/>
            <a:lstStyle/>
            <a:p>
              <a:endParaRPr lang="fr-FR" noProof="0" dirty="0"/>
            </a:p>
          </p:txBody>
        </p:sp>
      </p:grpSp>
    </p:spTree>
    <p:extLst>
      <p:ext uri="{BB962C8B-B14F-4D97-AF65-F5344CB8AC3E}">
        <p14:creationId xmlns:p14="http://schemas.microsoft.com/office/powerpoint/2010/main" val="129874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DDB2FB-1B38-0427-34FF-80131098E024}"/>
              </a:ext>
            </a:extLst>
          </p:cNvPr>
          <p:cNvSpPr>
            <a:spLocks noGrp="1"/>
          </p:cNvSpPr>
          <p:nvPr>
            <p:ph type="title" idx="4294967295"/>
          </p:nvPr>
        </p:nvSpPr>
        <p:spPr>
          <a:xfrm>
            <a:off x="0" y="-1325563"/>
            <a:ext cx="10515600" cy="1325563"/>
          </a:xfrm>
        </p:spPr>
        <p:txBody>
          <a:bodyPr vert="horz" lIns="0" tIns="0" rIns="0" bIns="45720" rtlCol="0" anchor="b">
            <a:normAutofit/>
          </a:bodyPr>
          <a:lstStyle/>
          <a:p>
            <a:r>
              <a:rPr lang="fr-FR" noProof="0" dirty="0"/>
              <a:t>Merci !</a:t>
            </a:r>
          </a:p>
        </p:txBody>
      </p:sp>
    </p:spTree>
    <p:extLst>
      <p:ext uri="{BB962C8B-B14F-4D97-AF65-F5344CB8AC3E}">
        <p14:creationId xmlns:p14="http://schemas.microsoft.com/office/powerpoint/2010/main" val="310157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0AF5715-1184-A5D8-5158-435611FAC59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0D5196A-73D6-0E4F-8EC5-F52F2323702F}"/>
              </a:ext>
            </a:extLst>
          </p:cNvPr>
          <p:cNvSpPr txBox="1">
            <a:spLocks noGrp="1"/>
          </p:cNvSpPr>
          <p:nvPr>
            <p:ph type="title" idx="4294967295"/>
          </p:nvPr>
        </p:nvSpPr>
        <p:spPr>
          <a:xfrm>
            <a:off x="287279" y="696913"/>
            <a:ext cx="9163050" cy="554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0000"/>
                </a:solidFill>
                <a:effectLst/>
                <a:uLnTx/>
                <a:uFillTx/>
                <a:latin typeface="Bagoss Standard"/>
                <a:ea typeface="+mn-ea"/>
                <a:cs typeface="+mn-cs"/>
              </a:rPr>
              <a:t>Bibliothèque graphique (Toolbox)</a:t>
            </a:r>
          </a:p>
        </p:txBody>
      </p:sp>
      <p:grpSp>
        <p:nvGrpSpPr>
          <p:cNvPr id="168" name="Groupe 167">
            <a:extLst>
              <a:ext uri="{FF2B5EF4-FFF2-40B4-BE49-F238E27FC236}">
                <a16:creationId xmlns:a16="http://schemas.microsoft.com/office/drawing/2014/main" id="{C673E4C9-3A71-02E1-9340-FF6C8C55D48E}"/>
              </a:ext>
            </a:extLst>
          </p:cNvPr>
          <p:cNvGrpSpPr/>
          <p:nvPr/>
        </p:nvGrpSpPr>
        <p:grpSpPr>
          <a:xfrm>
            <a:off x="8342712" y="2216620"/>
            <a:ext cx="642270" cy="586168"/>
            <a:chOff x="8342712" y="2216620"/>
            <a:chExt cx="642270" cy="586168"/>
          </a:xfrm>
        </p:grpSpPr>
        <p:sp>
          <p:nvSpPr>
            <p:cNvPr id="162" name="Forme libre : forme 161">
              <a:extLst>
                <a:ext uri="{FF2B5EF4-FFF2-40B4-BE49-F238E27FC236}">
                  <a16:creationId xmlns:a16="http://schemas.microsoft.com/office/drawing/2014/main" id="{99C06B6D-95E2-E4E5-A403-B7E8A621BEB3}"/>
                </a:ext>
              </a:extLst>
            </p:cNvPr>
            <p:cNvSpPr/>
            <p:nvPr/>
          </p:nvSpPr>
          <p:spPr>
            <a:xfrm>
              <a:off x="8342712" y="2216620"/>
              <a:ext cx="642270" cy="586168"/>
            </a:xfrm>
            <a:custGeom>
              <a:avLst/>
              <a:gdLst>
                <a:gd name="connsiteX0" fmla="*/ 444913 w 642270"/>
                <a:gd name="connsiteY0" fmla="*/ 303467 h 586168"/>
                <a:gd name="connsiteX1" fmla="*/ 498062 w 642270"/>
                <a:gd name="connsiteY1" fmla="*/ 177070 h 586168"/>
                <a:gd name="connsiteX2" fmla="*/ 320993 w 642270"/>
                <a:gd name="connsiteY2" fmla="*/ 0 h 586168"/>
                <a:gd name="connsiteX3" fmla="*/ 143923 w 642270"/>
                <a:gd name="connsiteY3" fmla="*/ 177070 h 586168"/>
                <a:gd name="connsiteX4" fmla="*/ 197072 w 642270"/>
                <a:gd name="connsiteY4" fmla="*/ 303467 h 586168"/>
                <a:gd name="connsiteX5" fmla="*/ 0 w 642270"/>
                <a:gd name="connsiteY5" fmla="*/ 572929 h 586168"/>
                <a:gd name="connsiteX6" fmla="*/ 12954 w 642270"/>
                <a:gd name="connsiteY6" fmla="*/ 586169 h 586168"/>
                <a:gd name="connsiteX7" fmla="*/ 25908 w 642270"/>
                <a:gd name="connsiteY7" fmla="*/ 572929 h 586168"/>
                <a:gd name="connsiteX8" fmla="*/ 229457 w 642270"/>
                <a:gd name="connsiteY8" fmla="*/ 328041 h 586168"/>
                <a:gd name="connsiteX9" fmla="*/ 320993 w 642270"/>
                <a:gd name="connsiteY9" fmla="*/ 353663 h 586168"/>
                <a:gd name="connsiteX10" fmla="*/ 412528 w 642270"/>
                <a:gd name="connsiteY10" fmla="*/ 328041 h 586168"/>
                <a:gd name="connsiteX11" fmla="*/ 616077 w 642270"/>
                <a:gd name="connsiteY11" fmla="*/ 572929 h 586168"/>
                <a:gd name="connsiteX12" fmla="*/ 629031 w 642270"/>
                <a:gd name="connsiteY12" fmla="*/ 586169 h 586168"/>
                <a:gd name="connsiteX13" fmla="*/ 642271 w 642270"/>
                <a:gd name="connsiteY13" fmla="*/ 572929 h 586168"/>
                <a:gd name="connsiteX14" fmla="*/ 444913 w 642270"/>
                <a:gd name="connsiteY14" fmla="*/ 303467 h 586168"/>
                <a:gd name="connsiteX15" fmla="*/ 320993 w 642270"/>
                <a:gd name="connsiteY15" fmla="*/ 327470 h 586168"/>
                <a:gd name="connsiteX16" fmla="*/ 170307 w 642270"/>
                <a:gd name="connsiteY16" fmla="*/ 176784 h 586168"/>
                <a:gd name="connsiteX17" fmla="*/ 320993 w 642270"/>
                <a:gd name="connsiteY17" fmla="*/ 26384 h 586168"/>
                <a:gd name="connsiteX18" fmla="*/ 471678 w 642270"/>
                <a:gd name="connsiteY18" fmla="*/ 176784 h 586168"/>
                <a:gd name="connsiteX19" fmla="*/ 320993 w 642270"/>
                <a:gd name="connsiteY19" fmla="*/ 327470 h 58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2270" h="586168">
                  <a:moveTo>
                    <a:pt x="444913" y="303467"/>
                  </a:moveTo>
                  <a:cubicBezTo>
                    <a:pt x="478631" y="270510"/>
                    <a:pt x="498062" y="225457"/>
                    <a:pt x="498062" y="177070"/>
                  </a:cubicBezTo>
                  <a:cubicBezTo>
                    <a:pt x="498158" y="79343"/>
                    <a:pt x="418814" y="0"/>
                    <a:pt x="320993" y="0"/>
                  </a:cubicBezTo>
                  <a:cubicBezTo>
                    <a:pt x="223171" y="0"/>
                    <a:pt x="143923" y="79343"/>
                    <a:pt x="143923" y="177070"/>
                  </a:cubicBezTo>
                  <a:cubicBezTo>
                    <a:pt x="143923" y="225362"/>
                    <a:pt x="163354" y="270510"/>
                    <a:pt x="197072" y="303467"/>
                  </a:cubicBezTo>
                  <a:cubicBezTo>
                    <a:pt x="21050" y="320231"/>
                    <a:pt x="0" y="463582"/>
                    <a:pt x="0" y="572929"/>
                  </a:cubicBezTo>
                  <a:cubicBezTo>
                    <a:pt x="0" y="580263"/>
                    <a:pt x="5715" y="586169"/>
                    <a:pt x="12954" y="586169"/>
                  </a:cubicBezTo>
                  <a:cubicBezTo>
                    <a:pt x="20193" y="586169"/>
                    <a:pt x="25908" y="580263"/>
                    <a:pt x="25908" y="572929"/>
                  </a:cubicBezTo>
                  <a:cubicBezTo>
                    <a:pt x="25908" y="452533"/>
                    <a:pt x="50197" y="329375"/>
                    <a:pt x="229457" y="328041"/>
                  </a:cubicBezTo>
                  <a:cubicBezTo>
                    <a:pt x="256223" y="344519"/>
                    <a:pt x="287465" y="353663"/>
                    <a:pt x="320993" y="353663"/>
                  </a:cubicBezTo>
                  <a:cubicBezTo>
                    <a:pt x="354521" y="353663"/>
                    <a:pt x="385763" y="344234"/>
                    <a:pt x="412528" y="328041"/>
                  </a:cubicBezTo>
                  <a:cubicBezTo>
                    <a:pt x="591788" y="329375"/>
                    <a:pt x="616077" y="452533"/>
                    <a:pt x="616077" y="572929"/>
                  </a:cubicBezTo>
                  <a:cubicBezTo>
                    <a:pt x="616077" y="580263"/>
                    <a:pt x="621983" y="586169"/>
                    <a:pt x="629031" y="586169"/>
                  </a:cubicBezTo>
                  <a:cubicBezTo>
                    <a:pt x="636080" y="586169"/>
                    <a:pt x="642271" y="580263"/>
                    <a:pt x="642271" y="572929"/>
                  </a:cubicBezTo>
                  <a:cubicBezTo>
                    <a:pt x="642271" y="463582"/>
                    <a:pt x="620935" y="320231"/>
                    <a:pt x="444913" y="303467"/>
                  </a:cubicBezTo>
                  <a:close/>
                  <a:moveTo>
                    <a:pt x="320993" y="327470"/>
                  </a:moveTo>
                  <a:cubicBezTo>
                    <a:pt x="237839" y="327470"/>
                    <a:pt x="170307" y="259937"/>
                    <a:pt x="170307" y="176784"/>
                  </a:cubicBezTo>
                  <a:cubicBezTo>
                    <a:pt x="170307" y="93631"/>
                    <a:pt x="237839" y="26384"/>
                    <a:pt x="320993" y="26384"/>
                  </a:cubicBezTo>
                  <a:cubicBezTo>
                    <a:pt x="404146" y="26384"/>
                    <a:pt x="471678" y="93917"/>
                    <a:pt x="471678" y="176784"/>
                  </a:cubicBezTo>
                  <a:cubicBezTo>
                    <a:pt x="471678" y="259652"/>
                    <a:pt x="404146" y="327470"/>
                    <a:pt x="320993" y="327470"/>
                  </a:cubicBezTo>
                  <a:close/>
                </a:path>
              </a:pathLst>
            </a:custGeom>
            <a:solidFill>
              <a:srgbClr val="0BBBEF"/>
            </a:solidFill>
            <a:ln w="9525" cap="flat">
              <a:noFill/>
              <a:prstDash val="solid"/>
              <a:miter/>
            </a:ln>
          </p:spPr>
          <p:txBody>
            <a:bodyPr rtlCol="0" anchor="ctr"/>
            <a:lstStyle/>
            <a:p>
              <a:endParaRPr lang="fr-FR" noProof="0" dirty="0"/>
            </a:p>
          </p:txBody>
        </p:sp>
        <p:sp>
          <p:nvSpPr>
            <p:cNvPr id="164" name="Forme libre : forme 163">
              <a:extLst>
                <a:ext uri="{FF2B5EF4-FFF2-40B4-BE49-F238E27FC236}">
                  <a16:creationId xmlns:a16="http://schemas.microsoft.com/office/drawing/2014/main" id="{47E6D396-C926-38AA-A354-21E03C36AF69}"/>
                </a:ext>
              </a:extLst>
            </p:cNvPr>
            <p:cNvSpPr/>
            <p:nvPr/>
          </p:nvSpPr>
          <p:spPr>
            <a:xfrm>
              <a:off x="8487206" y="2711824"/>
              <a:ext cx="26193" cy="90963"/>
            </a:xfrm>
            <a:custGeom>
              <a:avLst/>
              <a:gdLst>
                <a:gd name="connsiteX0" fmla="*/ 12954 w 26193"/>
                <a:gd name="connsiteY0" fmla="*/ 0 h 90963"/>
                <a:gd name="connsiteX1" fmla="*/ 0 w 26193"/>
                <a:gd name="connsiteY1" fmla="*/ 12954 h 90963"/>
                <a:gd name="connsiteX2" fmla="*/ 0 w 26193"/>
                <a:gd name="connsiteY2" fmla="*/ 77724 h 90963"/>
                <a:gd name="connsiteX3" fmla="*/ 12954 w 26193"/>
                <a:gd name="connsiteY3" fmla="*/ 90964 h 90963"/>
                <a:gd name="connsiteX4" fmla="*/ 26194 w 26193"/>
                <a:gd name="connsiteY4" fmla="*/ 77724 h 90963"/>
                <a:gd name="connsiteX5" fmla="*/ 26194 w 26193"/>
                <a:gd name="connsiteY5" fmla="*/ 12954 h 90963"/>
                <a:gd name="connsiteX6" fmla="*/ 12954 w 26193"/>
                <a:gd name="connsiteY6" fmla="*/ 0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90963">
                  <a:moveTo>
                    <a:pt x="12954" y="0"/>
                  </a:moveTo>
                  <a:cubicBezTo>
                    <a:pt x="5620" y="0"/>
                    <a:pt x="0" y="5715"/>
                    <a:pt x="0" y="12954"/>
                  </a:cubicBezTo>
                  <a:lnTo>
                    <a:pt x="0" y="77724"/>
                  </a:lnTo>
                  <a:cubicBezTo>
                    <a:pt x="0" y="85058"/>
                    <a:pt x="5715" y="90964"/>
                    <a:pt x="12954" y="90964"/>
                  </a:cubicBezTo>
                  <a:cubicBezTo>
                    <a:pt x="20193" y="90964"/>
                    <a:pt x="26194" y="85058"/>
                    <a:pt x="26194" y="77724"/>
                  </a:cubicBezTo>
                  <a:lnTo>
                    <a:pt x="26194" y="12954"/>
                  </a:lnTo>
                  <a:cubicBezTo>
                    <a:pt x="26194" y="5620"/>
                    <a:pt x="20288" y="0"/>
                    <a:pt x="12954" y="0"/>
                  </a:cubicBezTo>
                  <a:close/>
                </a:path>
              </a:pathLst>
            </a:custGeom>
            <a:solidFill>
              <a:srgbClr val="0BBBEF"/>
            </a:solidFill>
            <a:ln w="9525" cap="flat">
              <a:noFill/>
              <a:prstDash val="solid"/>
              <a:miter/>
            </a:ln>
          </p:spPr>
          <p:txBody>
            <a:bodyPr rtlCol="0" anchor="ctr"/>
            <a:lstStyle/>
            <a:p>
              <a:endParaRPr lang="fr-FR" noProof="0" dirty="0"/>
            </a:p>
          </p:txBody>
        </p:sp>
        <p:sp>
          <p:nvSpPr>
            <p:cNvPr id="166" name="Forme libre : forme 165">
              <a:extLst>
                <a:ext uri="{FF2B5EF4-FFF2-40B4-BE49-F238E27FC236}">
                  <a16:creationId xmlns:a16="http://schemas.microsoft.com/office/drawing/2014/main" id="{3216EDE8-EBF9-22D3-950B-259246DE06BD}"/>
                </a:ext>
              </a:extLst>
            </p:cNvPr>
            <p:cNvSpPr/>
            <p:nvPr/>
          </p:nvSpPr>
          <p:spPr>
            <a:xfrm>
              <a:off x="8814675" y="2711824"/>
              <a:ext cx="26193" cy="90963"/>
            </a:xfrm>
            <a:custGeom>
              <a:avLst/>
              <a:gdLst>
                <a:gd name="connsiteX0" fmla="*/ 12954 w 26193"/>
                <a:gd name="connsiteY0" fmla="*/ 0 h 90963"/>
                <a:gd name="connsiteX1" fmla="*/ 0 w 26193"/>
                <a:gd name="connsiteY1" fmla="*/ 12954 h 90963"/>
                <a:gd name="connsiteX2" fmla="*/ 0 w 26193"/>
                <a:gd name="connsiteY2" fmla="*/ 77724 h 90963"/>
                <a:gd name="connsiteX3" fmla="*/ 12954 w 26193"/>
                <a:gd name="connsiteY3" fmla="*/ 90964 h 90963"/>
                <a:gd name="connsiteX4" fmla="*/ 26194 w 26193"/>
                <a:gd name="connsiteY4" fmla="*/ 77724 h 90963"/>
                <a:gd name="connsiteX5" fmla="*/ 26194 w 26193"/>
                <a:gd name="connsiteY5" fmla="*/ 12954 h 90963"/>
                <a:gd name="connsiteX6" fmla="*/ 12954 w 26193"/>
                <a:gd name="connsiteY6" fmla="*/ 0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90963">
                  <a:moveTo>
                    <a:pt x="12954" y="0"/>
                  </a:moveTo>
                  <a:cubicBezTo>
                    <a:pt x="5620" y="0"/>
                    <a:pt x="0" y="5715"/>
                    <a:pt x="0" y="12954"/>
                  </a:cubicBezTo>
                  <a:lnTo>
                    <a:pt x="0" y="77724"/>
                  </a:lnTo>
                  <a:cubicBezTo>
                    <a:pt x="0" y="85058"/>
                    <a:pt x="5620" y="90964"/>
                    <a:pt x="12954" y="90964"/>
                  </a:cubicBezTo>
                  <a:cubicBezTo>
                    <a:pt x="20288" y="90964"/>
                    <a:pt x="26194" y="85058"/>
                    <a:pt x="26194" y="77724"/>
                  </a:cubicBezTo>
                  <a:lnTo>
                    <a:pt x="26194" y="12954"/>
                  </a:lnTo>
                  <a:cubicBezTo>
                    <a:pt x="26194" y="5620"/>
                    <a:pt x="20288" y="0"/>
                    <a:pt x="12954" y="0"/>
                  </a:cubicBezTo>
                  <a:close/>
                </a:path>
              </a:pathLst>
            </a:custGeom>
            <a:solidFill>
              <a:srgbClr val="0BBBEF"/>
            </a:solidFill>
            <a:ln w="9525" cap="flat">
              <a:noFill/>
              <a:prstDash val="solid"/>
              <a:miter/>
            </a:ln>
          </p:spPr>
          <p:txBody>
            <a:bodyPr rtlCol="0" anchor="ctr"/>
            <a:lstStyle/>
            <a:p>
              <a:endParaRPr lang="fr-FR" noProof="0" dirty="0"/>
            </a:p>
          </p:txBody>
        </p:sp>
      </p:grpSp>
      <p:grpSp>
        <p:nvGrpSpPr>
          <p:cNvPr id="213" name="Groupe 212">
            <a:extLst>
              <a:ext uri="{FF2B5EF4-FFF2-40B4-BE49-F238E27FC236}">
                <a16:creationId xmlns:a16="http://schemas.microsoft.com/office/drawing/2014/main" id="{55FB6F72-2ED9-8CE3-50F6-3D9682959B3C}"/>
              </a:ext>
            </a:extLst>
          </p:cNvPr>
          <p:cNvGrpSpPr/>
          <p:nvPr/>
        </p:nvGrpSpPr>
        <p:grpSpPr>
          <a:xfrm>
            <a:off x="11000524" y="2212966"/>
            <a:ext cx="685608" cy="643318"/>
            <a:chOff x="11000524" y="2212966"/>
            <a:chExt cx="685608" cy="643318"/>
          </a:xfrm>
        </p:grpSpPr>
        <p:sp>
          <p:nvSpPr>
            <p:cNvPr id="198" name="Forme libre : forme 197">
              <a:extLst>
                <a:ext uri="{FF2B5EF4-FFF2-40B4-BE49-F238E27FC236}">
                  <a16:creationId xmlns:a16="http://schemas.microsoft.com/office/drawing/2014/main" id="{E6FAF2FA-7D7D-9D2A-9C31-C4F31336D03E}"/>
                </a:ext>
              </a:extLst>
            </p:cNvPr>
            <p:cNvSpPr/>
            <p:nvPr/>
          </p:nvSpPr>
          <p:spPr>
            <a:xfrm>
              <a:off x="11092345" y="2385464"/>
              <a:ext cx="104774" cy="188975"/>
            </a:xfrm>
            <a:custGeom>
              <a:avLst/>
              <a:gdLst>
                <a:gd name="connsiteX0" fmla="*/ 22955 w 104774"/>
                <a:gd name="connsiteY0" fmla="*/ 188119 h 188975"/>
                <a:gd name="connsiteX1" fmla="*/ 102584 w 104774"/>
                <a:gd name="connsiteY1" fmla="*/ 30480 h 188975"/>
                <a:gd name="connsiteX2" fmla="*/ 104775 w 104774"/>
                <a:gd name="connsiteY2" fmla="*/ 0 h 188975"/>
                <a:gd name="connsiteX3" fmla="*/ 0 w 104774"/>
                <a:gd name="connsiteY3" fmla="*/ 188976 h 188975"/>
                <a:gd name="connsiteX4" fmla="*/ 13811 w 104774"/>
                <a:gd name="connsiteY4" fmla="*/ 187642 h 188975"/>
                <a:gd name="connsiteX5" fmla="*/ 22955 w 104774"/>
                <a:gd name="connsiteY5" fmla="*/ 188214 h 1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4" h="188975">
                  <a:moveTo>
                    <a:pt x="22955" y="188119"/>
                  </a:moveTo>
                  <a:cubicBezTo>
                    <a:pt x="27241" y="125254"/>
                    <a:pt x="57245" y="69056"/>
                    <a:pt x="102584" y="30480"/>
                  </a:cubicBezTo>
                  <a:cubicBezTo>
                    <a:pt x="102584" y="19431"/>
                    <a:pt x="103346" y="9144"/>
                    <a:pt x="104775" y="0"/>
                  </a:cubicBezTo>
                  <a:cubicBezTo>
                    <a:pt x="44863" y="42386"/>
                    <a:pt x="4286" y="110966"/>
                    <a:pt x="0" y="188976"/>
                  </a:cubicBezTo>
                  <a:cubicBezTo>
                    <a:pt x="4286" y="188119"/>
                    <a:pt x="9144" y="187642"/>
                    <a:pt x="13811" y="187642"/>
                  </a:cubicBezTo>
                  <a:cubicBezTo>
                    <a:pt x="17050" y="187642"/>
                    <a:pt x="20002" y="187928"/>
                    <a:pt x="22955" y="188214"/>
                  </a:cubicBezTo>
                  <a:close/>
                </a:path>
              </a:pathLst>
            </a:custGeom>
            <a:solidFill>
              <a:srgbClr val="0BBBEF"/>
            </a:solidFill>
            <a:ln w="9525" cap="flat">
              <a:noFill/>
              <a:prstDash val="solid"/>
              <a:miter/>
            </a:ln>
          </p:spPr>
          <p:txBody>
            <a:bodyPr rtlCol="0" anchor="ctr"/>
            <a:lstStyle/>
            <a:p>
              <a:endParaRPr lang="fr-FR" noProof="0" dirty="0"/>
            </a:p>
          </p:txBody>
        </p:sp>
        <p:sp>
          <p:nvSpPr>
            <p:cNvPr id="199" name="Forme libre : forme 198">
              <a:extLst>
                <a:ext uri="{FF2B5EF4-FFF2-40B4-BE49-F238E27FC236}">
                  <a16:creationId xmlns:a16="http://schemas.microsoft.com/office/drawing/2014/main" id="{D6A13C09-5534-F27C-3D65-5B288DA99A2B}"/>
                </a:ext>
              </a:extLst>
            </p:cNvPr>
            <p:cNvSpPr/>
            <p:nvPr/>
          </p:nvSpPr>
          <p:spPr>
            <a:xfrm>
              <a:off x="11044815" y="2775512"/>
              <a:ext cx="22955" cy="80772"/>
            </a:xfrm>
            <a:custGeom>
              <a:avLst/>
              <a:gdLst>
                <a:gd name="connsiteX0" fmla="*/ 11335 w 22955"/>
                <a:gd name="connsiteY0" fmla="*/ 0 h 80772"/>
                <a:gd name="connsiteX1" fmla="*/ 0 w 22955"/>
                <a:gd name="connsiteY1" fmla="*/ 11335 h 80772"/>
                <a:gd name="connsiteX2" fmla="*/ 0 w 22955"/>
                <a:gd name="connsiteY2" fmla="*/ 69152 h 80772"/>
                <a:gd name="connsiteX3" fmla="*/ 11335 w 22955"/>
                <a:gd name="connsiteY3" fmla="*/ 80772 h 80772"/>
                <a:gd name="connsiteX4" fmla="*/ 22955 w 22955"/>
                <a:gd name="connsiteY4" fmla="*/ 69152 h 80772"/>
                <a:gd name="connsiteX5" fmla="*/ 22955 w 22955"/>
                <a:gd name="connsiteY5" fmla="*/ 11335 h 80772"/>
                <a:gd name="connsiteX6" fmla="*/ 11335 w 22955"/>
                <a:gd name="connsiteY6" fmla="*/ 0 h 8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5" h="80772">
                  <a:moveTo>
                    <a:pt x="11335" y="0"/>
                  </a:moveTo>
                  <a:cubicBezTo>
                    <a:pt x="4858" y="0"/>
                    <a:pt x="0" y="5144"/>
                    <a:pt x="0" y="11335"/>
                  </a:cubicBezTo>
                  <a:lnTo>
                    <a:pt x="0" y="69152"/>
                  </a:lnTo>
                  <a:cubicBezTo>
                    <a:pt x="0" y="75343"/>
                    <a:pt x="4858" y="80772"/>
                    <a:pt x="11335" y="80772"/>
                  </a:cubicBezTo>
                  <a:cubicBezTo>
                    <a:pt x="17812" y="80772"/>
                    <a:pt x="22955" y="75343"/>
                    <a:pt x="22955" y="69152"/>
                  </a:cubicBezTo>
                  <a:lnTo>
                    <a:pt x="22955" y="11335"/>
                  </a:lnTo>
                  <a:cubicBezTo>
                    <a:pt x="22955" y="5144"/>
                    <a:pt x="17812" y="0"/>
                    <a:pt x="11335" y="0"/>
                  </a:cubicBezTo>
                  <a:close/>
                </a:path>
              </a:pathLst>
            </a:custGeom>
            <a:solidFill>
              <a:srgbClr val="000000"/>
            </a:solidFill>
            <a:ln w="9525" cap="flat">
              <a:noFill/>
              <a:prstDash val="solid"/>
              <a:miter/>
            </a:ln>
          </p:spPr>
          <p:txBody>
            <a:bodyPr rtlCol="0" anchor="ctr"/>
            <a:lstStyle/>
            <a:p>
              <a:endParaRPr lang="fr-FR" noProof="0" dirty="0"/>
            </a:p>
          </p:txBody>
        </p:sp>
        <p:sp>
          <p:nvSpPr>
            <p:cNvPr id="200" name="Forme libre : forme 199">
              <a:extLst>
                <a:ext uri="{FF2B5EF4-FFF2-40B4-BE49-F238E27FC236}">
                  <a16:creationId xmlns:a16="http://schemas.microsoft.com/office/drawing/2014/main" id="{17AC14F3-790A-58A6-81FF-B7E288D0D8D4}"/>
                </a:ext>
              </a:extLst>
            </p:cNvPr>
            <p:cNvSpPr/>
            <p:nvPr/>
          </p:nvSpPr>
          <p:spPr>
            <a:xfrm>
              <a:off x="11145494" y="2775512"/>
              <a:ext cx="22955" cy="80772"/>
            </a:xfrm>
            <a:custGeom>
              <a:avLst/>
              <a:gdLst>
                <a:gd name="connsiteX0" fmla="*/ 11335 w 22955"/>
                <a:gd name="connsiteY0" fmla="*/ 0 h 80772"/>
                <a:gd name="connsiteX1" fmla="*/ 0 w 22955"/>
                <a:gd name="connsiteY1" fmla="*/ 11335 h 80772"/>
                <a:gd name="connsiteX2" fmla="*/ 0 w 22955"/>
                <a:gd name="connsiteY2" fmla="*/ 69152 h 80772"/>
                <a:gd name="connsiteX3" fmla="*/ 11335 w 22955"/>
                <a:gd name="connsiteY3" fmla="*/ 80772 h 80772"/>
                <a:gd name="connsiteX4" fmla="*/ 22955 w 22955"/>
                <a:gd name="connsiteY4" fmla="*/ 69152 h 80772"/>
                <a:gd name="connsiteX5" fmla="*/ 22955 w 22955"/>
                <a:gd name="connsiteY5" fmla="*/ 11335 h 80772"/>
                <a:gd name="connsiteX6" fmla="*/ 11335 w 22955"/>
                <a:gd name="connsiteY6" fmla="*/ 0 h 8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5" h="80772">
                  <a:moveTo>
                    <a:pt x="11335" y="0"/>
                  </a:moveTo>
                  <a:cubicBezTo>
                    <a:pt x="4858" y="0"/>
                    <a:pt x="0" y="5144"/>
                    <a:pt x="0" y="11335"/>
                  </a:cubicBezTo>
                  <a:lnTo>
                    <a:pt x="0" y="69152"/>
                  </a:lnTo>
                  <a:cubicBezTo>
                    <a:pt x="0" y="75343"/>
                    <a:pt x="4858" y="80772"/>
                    <a:pt x="11335" y="80772"/>
                  </a:cubicBezTo>
                  <a:cubicBezTo>
                    <a:pt x="17812" y="80772"/>
                    <a:pt x="22955" y="75343"/>
                    <a:pt x="22955" y="69152"/>
                  </a:cubicBezTo>
                  <a:lnTo>
                    <a:pt x="22955" y="11335"/>
                  </a:lnTo>
                  <a:cubicBezTo>
                    <a:pt x="22955" y="5144"/>
                    <a:pt x="17812" y="0"/>
                    <a:pt x="11335" y="0"/>
                  </a:cubicBezTo>
                  <a:close/>
                </a:path>
              </a:pathLst>
            </a:custGeom>
            <a:solidFill>
              <a:srgbClr val="000000"/>
            </a:solidFill>
            <a:ln w="9525" cap="flat">
              <a:noFill/>
              <a:prstDash val="solid"/>
              <a:miter/>
            </a:ln>
          </p:spPr>
          <p:txBody>
            <a:bodyPr rtlCol="0" anchor="ctr"/>
            <a:lstStyle/>
            <a:p>
              <a:endParaRPr lang="fr-FR" noProof="0" dirty="0"/>
            </a:p>
          </p:txBody>
        </p:sp>
        <p:sp>
          <p:nvSpPr>
            <p:cNvPr id="201" name="Forme libre : forme 200">
              <a:extLst>
                <a:ext uri="{FF2B5EF4-FFF2-40B4-BE49-F238E27FC236}">
                  <a16:creationId xmlns:a16="http://schemas.microsoft.com/office/drawing/2014/main" id="{07DFA2B8-91AA-86B0-A949-48FE3491C101}"/>
                </a:ext>
              </a:extLst>
            </p:cNvPr>
            <p:cNvSpPr/>
            <p:nvPr/>
          </p:nvSpPr>
          <p:spPr>
            <a:xfrm>
              <a:off x="11000524" y="2614063"/>
              <a:ext cx="212502" cy="242220"/>
            </a:xfrm>
            <a:custGeom>
              <a:avLst/>
              <a:gdLst>
                <a:gd name="connsiteX0" fmla="*/ 106109 w 212502"/>
                <a:gd name="connsiteY0" fmla="*/ 113919 h 242220"/>
                <a:gd name="connsiteX1" fmla="*/ 60770 w 212502"/>
                <a:gd name="connsiteY1" fmla="*/ 68580 h 242220"/>
                <a:gd name="connsiteX2" fmla="*/ 106109 w 212502"/>
                <a:gd name="connsiteY2" fmla="*/ 22955 h 242220"/>
                <a:gd name="connsiteX3" fmla="*/ 151448 w 212502"/>
                <a:gd name="connsiteY3" fmla="*/ 68580 h 242220"/>
                <a:gd name="connsiteX4" fmla="*/ 106109 w 212502"/>
                <a:gd name="connsiteY4" fmla="*/ 113919 h 242220"/>
                <a:gd name="connsiteX5" fmla="*/ 161163 w 212502"/>
                <a:gd name="connsiteY5" fmla="*/ 109061 h 242220"/>
                <a:gd name="connsiteX6" fmla="*/ 174689 w 212502"/>
                <a:gd name="connsiteY6" fmla="*/ 68580 h 242220"/>
                <a:gd name="connsiteX7" fmla="*/ 113157 w 212502"/>
                <a:gd name="connsiteY7" fmla="*/ 286 h 242220"/>
                <a:gd name="connsiteX8" fmla="*/ 106109 w 212502"/>
                <a:gd name="connsiteY8" fmla="*/ 0 h 242220"/>
                <a:gd name="connsiteX9" fmla="*/ 99060 w 212502"/>
                <a:gd name="connsiteY9" fmla="*/ 286 h 242220"/>
                <a:gd name="connsiteX10" fmla="*/ 37529 w 212502"/>
                <a:gd name="connsiteY10" fmla="*/ 68580 h 242220"/>
                <a:gd name="connsiteX11" fmla="*/ 51054 w 212502"/>
                <a:gd name="connsiteY11" fmla="*/ 109061 h 242220"/>
                <a:gd name="connsiteX12" fmla="*/ 0 w 212502"/>
                <a:gd name="connsiteY12" fmla="*/ 206312 h 242220"/>
                <a:gd name="connsiteX13" fmla="*/ 0 w 212502"/>
                <a:gd name="connsiteY13" fmla="*/ 230600 h 242220"/>
                <a:gd name="connsiteX14" fmla="*/ 11335 w 212502"/>
                <a:gd name="connsiteY14" fmla="*/ 242221 h 242220"/>
                <a:gd name="connsiteX15" fmla="*/ 22955 w 212502"/>
                <a:gd name="connsiteY15" fmla="*/ 230600 h 242220"/>
                <a:gd name="connsiteX16" fmla="*/ 22955 w 212502"/>
                <a:gd name="connsiteY16" fmla="*/ 206312 h 242220"/>
                <a:gd name="connsiteX17" fmla="*/ 72866 w 212502"/>
                <a:gd name="connsiteY17" fmla="*/ 128302 h 242220"/>
                <a:gd name="connsiteX18" fmla="*/ 106109 w 212502"/>
                <a:gd name="connsiteY18" fmla="*/ 136970 h 242220"/>
                <a:gd name="connsiteX19" fmla="*/ 139351 w 212502"/>
                <a:gd name="connsiteY19" fmla="*/ 128302 h 242220"/>
                <a:gd name="connsiteX20" fmla="*/ 189262 w 212502"/>
                <a:gd name="connsiteY20" fmla="*/ 206312 h 242220"/>
                <a:gd name="connsiteX21" fmla="*/ 189262 w 212502"/>
                <a:gd name="connsiteY21" fmla="*/ 230600 h 242220"/>
                <a:gd name="connsiteX22" fmla="*/ 200882 w 212502"/>
                <a:gd name="connsiteY22" fmla="*/ 242221 h 242220"/>
                <a:gd name="connsiteX23" fmla="*/ 212503 w 212502"/>
                <a:gd name="connsiteY23" fmla="*/ 230600 h 242220"/>
                <a:gd name="connsiteX24" fmla="*/ 212503 w 212502"/>
                <a:gd name="connsiteY24" fmla="*/ 206312 h 242220"/>
                <a:gd name="connsiteX25" fmla="*/ 161163 w 212502"/>
                <a:gd name="connsiteY25" fmla="*/ 109061 h 2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502" h="242220">
                  <a:moveTo>
                    <a:pt x="106109" y="113919"/>
                  </a:moveTo>
                  <a:cubicBezTo>
                    <a:pt x="80963" y="113919"/>
                    <a:pt x="60770" y="93631"/>
                    <a:pt x="60770" y="68580"/>
                  </a:cubicBezTo>
                  <a:cubicBezTo>
                    <a:pt x="60770" y="43529"/>
                    <a:pt x="81058" y="22955"/>
                    <a:pt x="106109" y="22955"/>
                  </a:cubicBezTo>
                  <a:cubicBezTo>
                    <a:pt x="131159" y="22955"/>
                    <a:pt x="151448" y="43434"/>
                    <a:pt x="151448" y="68580"/>
                  </a:cubicBezTo>
                  <a:cubicBezTo>
                    <a:pt x="151448" y="93726"/>
                    <a:pt x="131159" y="113919"/>
                    <a:pt x="106109" y="113919"/>
                  </a:cubicBezTo>
                  <a:close/>
                  <a:moveTo>
                    <a:pt x="161163" y="109061"/>
                  </a:moveTo>
                  <a:cubicBezTo>
                    <a:pt x="169545" y="97727"/>
                    <a:pt x="174689" y="83725"/>
                    <a:pt x="174689" y="68580"/>
                  </a:cubicBezTo>
                  <a:cubicBezTo>
                    <a:pt x="174689" y="33242"/>
                    <a:pt x="147638" y="3810"/>
                    <a:pt x="113157" y="286"/>
                  </a:cubicBezTo>
                  <a:cubicBezTo>
                    <a:pt x="110681" y="0"/>
                    <a:pt x="108585" y="0"/>
                    <a:pt x="106109" y="0"/>
                  </a:cubicBezTo>
                  <a:cubicBezTo>
                    <a:pt x="103632" y="0"/>
                    <a:pt x="101537" y="0"/>
                    <a:pt x="99060" y="286"/>
                  </a:cubicBezTo>
                  <a:cubicBezTo>
                    <a:pt x="64484" y="3810"/>
                    <a:pt x="37529" y="32957"/>
                    <a:pt x="37529" y="68580"/>
                  </a:cubicBezTo>
                  <a:cubicBezTo>
                    <a:pt x="37529" y="83725"/>
                    <a:pt x="42672" y="97727"/>
                    <a:pt x="51054" y="109061"/>
                  </a:cubicBezTo>
                  <a:cubicBezTo>
                    <a:pt x="0" y="124968"/>
                    <a:pt x="0" y="184690"/>
                    <a:pt x="0" y="206312"/>
                  </a:cubicBezTo>
                  <a:lnTo>
                    <a:pt x="0" y="230600"/>
                  </a:lnTo>
                  <a:cubicBezTo>
                    <a:pt x="0" y="236792"/>
                    <a:pt x="5144" y="242221"/>
                    <a:pt x="11335" y="242221"/>
                  </a:cubicBezTo>
                  <a:cubicBezTo>
                    <a:pt x="17526" y="242221"/>
                    <a:pt x="22955" y="236792"/>
                    <a:pt x="22955" y="230600"/>
                  </a:cubicBezTo>
                  <a:lnTo>
                    <a:pt x="22955" y="206312"/>
                  </a:lnTo>
                  <a:cubicBezTo>
                    <a:pt x="22955" y="153638"/>
                    <a:pt x="37529" y="130683"/>
                    <a:pt x="72866" y="128302"/>
                  </a:cubicBezTo>
                  <a:cubicBezTo>
                    <a:pt x="82582" y="134017"/>
                    <a:pt x="93917" y="136970"/>
                    <a:pt x="106109" y="136970"/>
                  </a:cubicBezTo>
                  <a:cubicBezTo>
                    <a:pt x="118301" y="136970"/>
                    <a:pt x="129635" y="134017"/>
                    <a:pt x="139351" y="128302"/>
                  </a:cubicBezTo>
                  <a:cubicBezTo>
                    <a:pt x="174689" y="130778"/>
                    <a:pt x="189262" y="153638"/>
                    <a:pt x="189262" y="206312"/>
                  </a:cubicBezTo>
                  <a:lnTo>
                    <a:pt x="189262" y="230600"/>
                  </a:lnTo>
                  <a:cubicBezTo>
                    <a:pt x="189262" y="236792"/>
                    <a:pt x="194405" y="242221"/>
                    <a:pt x="200882" y="242221"/>
                  </a:cubicBezTo>
                  <a:cubicBezTo>
                    <a:pt x="207359" y="242221"/>
                    <a:pt x="212503" y="236792"/>
                    <a:pt x="212503" y="230600"/>
                  </a:cubicBezTo>
                  <a:lnTo>
                    <a:pt x="212503" y="206312"/>
                  </a:lnTo>
                  <a:cubicBezTo>
                    <a:pt x="212503" y="184690"/>
                    <a:pt x="212217" y="125063"/>
                    <a:pt x="161163" y="109061"/>
                  </a:cubicBezTo>
                  <a:close/>
                </a:path>
              </a:pathLst>
            </a:custGeom>
            <a:solidFill>
              <a:srgbClr val="000000"/>
            </a:solidFill>
            <a:ln w="9525" cap="flat">
              <a:noFill/>
              <a:prstDash val="solid"/>
              <a:miter/>
            </a:ln>
          </p:spPr>
          <p:txBody>
            <a:bodyPr rtlCol="0" anchor="ctr"/>
            <a:lstStyle/>
            <a:p>
              <a:endParaRPr lang="fr-FR" noProof="0" dirty="0"/>
            </a:p>
          </p:txBody>
        </p:sp>
        <p:sp>
          <p:nvSpPr>
            <p:cNvPr id="202" name="Forme libre : forme 201">
              <a:extLst>
                <a:ext uri="{FF2B5EF4-FFF2-40B4-BE49-F238E27FC236}">
                  <a16:creationId xmlns:a16="http://schemas.microsoft.com/office/drawing/2014/main" id="{14AE3E78-881E-D8AB-270E-C37EF8BD034A}"/>
                </a:ext>
              </a:extLst>
            </p:cNvPr>
            <p:cNvSpPr/>
            <p:nvPr/>
          </p:nvSpPr>
          <p:spPr>
            <a:xfrm>
              <a:off x="11486299" y="2385749"/>
              <a:ext cx="104775" cy="188690"/>
            </a:xfrm>
            <a:custGeom>
              <a:avLst/>
              <a:gdLst>
                <a:gd name="connsiteX0" fmla="*/ 81534 w 104775"/>
                <a:gd name="connsiteY0" fmla="*/ 188690 h 188690"/>
                <a:gd name="connsiteX1" fmla="*/ 93154 w 104775"/>
                <a:gd name="connsiteY1" fmla="*/ 187928 h 188690"/>
                <a:gd name="connsiteX2" fmla="*/ 104775 w 104775"/>
                <a:gd name="connsiteY2" fmla="*/ 188500 h 188690"/>
                <a:gd name="connsiteX3" fmla="*/ 0 w 104775"/>
                <a:gd name="connsiteY3" fmla="*/ 0 h 188690"/>
                <a:gd name="connsiteX4" fmla="*/ 1905 w 104775"/>
                <a:gd name="connsiteY4" fmla="*/ 30766 h 188690"/>
                <a:gd name="connsiteX5" fmla="*/ 81534 w 104775"/>
                <a:gd name="connsiteY5" fmla="*/ 188690 h 1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88690">
                  <a:moveTo>
                    <a:pt x="81534" y="188690"/>
                  </a:moveTo>
                  <a:cubicBezTo>
                    <a:pt x="85344" y="188119"/>
                    <a:pt x="89345" y="187928"/>
                    <a:pt x="93154" y="187928"/>
                  </a:cubicBezTo>
                  <a:cubicBezTo>
                    <a:pt x="97155" y="187928"/>
                    <a:pt x="100965" y="188214"/>
                    <a:pt x="104775" y="188500"/>
                  </a:cubicBezTo>
                  <a:cubicBezTo>
                    <a:pt x="100203" y="110776"/>
                    <a:pt x="59722" y="42386"/>
                    <a:pt x="0" y="0"/>
                  </a:cubicBezTo>
                  <a:cubicBezTo>
                    <a:pt x="1048" y="9144"/>
                    <a:pt x="1905" y="19431"/>
                    <a:pt x="1905" y="30766"/>
                  </a:cubicBezTo>
                  <a:cubicBezTo>
                    <a:pt x="47530" y="69342"/>
                    <a:pt x="77533" y="125540"/>
                    <a:pt x="81534" y="188690"/>
                  </a:cubicBezTo>
                  <a:close/>
                </a:path>
              </a:pathLst>
            </a:custGeom>
            <a:solidFill>
              <a:srgbClr val="0BBBEF"/>
            </a:solidFill>
            <a:ln w="9525" cap="flat">
              <a:noFill/>
              <a:prstDash val="solid"/>
              <a:miter/>
            </a:ln>
          </p:spPr>
          <p:txBody>
            <a:bodyPr rtlCol="0" anchor="ctr"/>
            <a:lstStyle/>
            <a:p>
              <a:endParaRPr lang="fr-FR" noProof="0" dirty="0"/>
            </a:p>
          </p:txBody>
        </p:sp>
        <p:sp>
          <p:nvSpPr>
            <p:cNvPr id="203" name="Forme libre : forme 202">
              <a:extLst>
                <a:ext uri="{FF2B5EF4-FFF2-40B4-BE49-F238E27FC236}">
                  <a16:creationId xmlns:a16="http://schemas.microsoft.com/office/drawing/2014/main" id="{9248CC85-3971-DA76-87D3-E12946EC5072}"/>
                </a:ext>
              </a:extLst>
            </p:cNvPr>
            <p:cNvSpPr/>
            <p:nvPr/>
          </p:nvSpPr>
          <p:spPr>
            <a:xfrm>
              <a:off x="11252079" y="2796182"/>
              <a:ext cx="182022" cy="42862"/>
            </a:xfrm>
            <a:custGeom>
              <a:avLst/>
              <a:gdLst>
                <a:gd name="connsiteX0" fmla="*/ 95 w 182022"/>
                <a:gd name="connsiteY0" fmla="*/ 952 h 42862"/>
                <a:gd name="connsiteX1" fmla="*/ 857 w 182022"/>
                <a:gd name="connsiteY1" fmla="*/ 24193 h 42862"/>
                <a:gd name="connsiteX2" fmla="*/ 857 w 182022"/>
                <a:gd name="connsiteY2" fmla="*/ 26384 h 42862"/>
                <a:gd name="connsiteX3" fmla="*/ 89726 w 182022"/>
                <a:gd name="connsiteY3" fmla="*/ 42862 h 42862"/>
                <a:gd name="connsiteX4" fmla="*/ 180689 w 182022"/>
                <a:gd name="connsiteY4" fmla="*/ 25336 h 42862"/>
                <a:gd name="connsiteX5" fmla="*/ 180689 w 182022"/>
                <a:gd name="connsiteY5" fmla="*/ 24289 h 42862"/>
                <a:gd name="connsiteX6" fmla="*/ 182023 w 182022"/>
                <a:gd name="connsiteY6" fmla="*/ 0 h 42862"/>
                <a:gd name="connsiteX7" fmla="*/ 89630 w 182022"/>
                <a:gd name="connsiteY7" fmla="*/ 19717 h 42862"/>
                <a:gd name="connsiteX8" fmla="*/ 0 w 182022"/>
                <a:gd name="connsiteY8" fmla="*/ 1048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22" h="42862">
                  <a:moveTo>
                    <a:pt x="95" y="952"/>
                  </a:moveTo>
                  <a:cubicBezTo>
                    <a:pt x="667" y="8287"/>
                    <a:pt x="857" y="16097"/>
                    <a:pt x="857" y="24193"/>
                  </a:cubicBezTo>
                  <a:lnTo>
                    <a:pt x="857" y="26384"/>
                  </a:lnTo>
                  <a:cubicBezTo>
                    <a:pt x="28384" y="36957"/>
                    <a:pt x="58388" y="42862"/>
                    <a:pt x="89726" y="42862"/>
                  </a:cubicBezTo>
                  <a:cubicBezTo>
                    <a:pt x="121063" y="42862"/>
                    <a:pt x="152686" y="36671"/>
                    <a:pt x="180689" y="25336"/>
                  </a:cubicBezTo>
                  <a:lnTo>
                    <a:pt x="180689" y="24289"/>
                  </a:lnTo>
                  <a:cubicBezTo>
                    <a:pt x="180689" y="15621"/>
                    <a:pt x="181261" y="7525"/>
                    <a:pt x="182023" y="0"/>
                  </a:cubicBezTo>
                  <a:cubicBezTo>
                    <a:pt x="153638" y="12382"/>
                    <a:pt x="122301" y="19717"/>
                    <a:pt x="89630" y="19717"/>
                  </a:cubicBezTo>
                  <a:cubicBezTo>
                    <a:pt x="56959" y="19717"/>
                    <a:pt x="27242" y="12954"/>
                    <a:pt x="0" y="1048"/>
                  </a:cubicBezTo>
                  <a:close/>
                </a:path>
              </a:pathLst>
            </a:custGeom>
            <a:solidFill>
              <a:srgbClr val="0BBBEF"/>
            </a:solidFill>
            <a:ln w="9525" cap="flat">
              <a:noFill/>
              <a:prstDash val="solid"/>
              <a:miter/>
            </a:ln>
          </p:spPr>
          <p:txBody>
            <a:bodyPr rtlCol="0" anchor="ctr"/>
            <a:lstStyle/>
            <a:p>
              <a:endParaRPr lang="fr-FR" noProof="0" dirty="0"/>
            </a:p>
          </p:txBody>
        </p:sp>
        <p:sp>
          <p:nvSpPr>
            <p:cNvPr id="204" name="Forme libre : forme 203">
              <a:extLst>
                <a:ext uri="{FF2B5EF4-FFF2-40B4-BE49-F238E27FC236}">
                  <a16:creationId xmlns:a16="http://schemas.microsoft.com/office/drawing/2014/main" id="{94EAB985-B439-C517-545D-69BD5CBDF875}"/>
                </a:ext>
              </a:extLst>
            </p:cNvPr>
            <p:cNvSpPr/>
            <p:nvPr/>
          </p:nvSpPr>
          <p:spPr>
            <a:xfrm>
              <a:off x="11518112" y="2775512"/>
              <a:ext cx="22955" cy="80772"/>
            </a:xfrm>
            <a:custGeom>
              <a:avLst/>
              <a:gdLst>
                <a:gd name="connsiteX0" fmla="*/ 11335 w 22955"/>
                <a:gd name="connsiteY0" fmla="*/ 0 h 80772"/>
                <a:gd name="connsiteX1" fmla="*/ 0 w 22955"/>
                <a:gd name="connsiteY1" fmla="*/ 11335 h 80772"/>
                <a:gd name="connsiteX2" fmla="*/ 0 w 22955"/>
                <a:gd name="connsiteY2" fmla="*/ 69152 h 80772"/>
                <a:gd name="connsiteX3" fmla="*/ 11335 w 22955"/>
                <a:gd name="connsiteY3" fmla="*/ 80772 h 80772"/>
                <a:gd name="connsiteX4" fmla="*/ 22955 w 22955"/>
                <a:gd name="connsiteY4" fmla="*/ 69152 h 80772"/>
                <a:gd name="connsiteX5" fmla="*/ 22955 w 22955"/>
                <a:gd name="connsiteY5" fmla="*/ 11335 h 80772"/>
                <a:gd name="connsiteX6" fmla="*/ 11335 w 22955"/>
                <a:gd name="connsiteY6" fmla="*/ 0 h 8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5" h="80772">
                  <a:moveTo>
                    <a:pt x="11335" y="0"/>
                  </a:moveTo>
                  <a:cubicBezTo>
                    <a:pt x="4858" y="0"/>
                    <a:pt x="0" y="5144"/>
                    <a:pt x="0" y="11335"/>
                  </a:cubicBezTo>
                  <a:lnTo>
                    <a:pt x="0" y="69152"/>
                  </a:lnTo>
                  <a:cubicBezTo>
                    <a:pt x="0" y="75343"/>
                    <a:pt x="4858" y="80772"/>
                    <a:pt x="11335" y="80772"/>
                  </a:cubicBezTo>
                  <a:cubicBezTo>
                    <a:pt x="17812" y="80772"/>
                    <a:pt x="22955" y="75343"/>
                    <a:pt x="22955" y="69152"/>
                  </a:cubicBezTo>
                  <a:lnTo>
                    <a:pt x="22955" y="11335"/>
                  </a:lnTo>
                  <a:cubicBezTo>
                    <a:pt x="22955" y="5144"/>
                    <a:pt x="17812" y="0"/>
                    <a:pt x="11335" y="0"/>
                  </a:cubicBezTo>
                  <a:close/>
                </a:path>
              </a:pathLst>
            </a:custGeom>
            <a:solidFill>
              <a:srgbClr val="000000"/>
            </a:solidFill>
            <a:ln w="9525" cap="flat">
              <a:noFill/>
              <a:prstDash val="solid"/>
              <a:miter/>
            </a:ln>
          </p:spPr>
          <p:txBody>
            <a:bodyPr rtlCol="0" anchor="ctr"/>
            <a:lstStyle/>
            <a:p>
              <a:endParaRPr lang="fr-FR" noProof="0" dirty="0"/>
            </a:p>
          </p:txBody>
        </p:sp>
        <p:sp>
          <p:nvSpPr>
            <p:cNvPr id="205" name="Forme libre : forme 204">
              <a:extLst>
                <a:ext uri="{FF2B5EF4-FFF2-40B4-BE49-F238E27FC236}">
                  <a16:creationId xmlns:a16="http://schemas.microsoft.com/office/drawing/2014/main" id="{5CE93ABA-6600-844B-3F6D-2FCFD2DF908E}"/>
                </a:ext>
              </a:extLst>
            </p:cNvPr>
            <p:cNvSpPr/>
            <p:nvPr/>
          </p:nvSpPr>
          <p:spPr>
            <a:xfrm>
              <a:off x="11618791" y="2775512"/>
              <a:ext cx="22955" cy="80772"/>
            </a:xfrm>
            <a:custGeom>
              <a:avLst/>
              <a:gdLst>
                <a:gd name="connsiteX0" fmla="*/ 11335 w 22955"/>
                <a:gd name="connsiteY0" fmla="*/ 0 h 80772"/>
                <a:gd name="connsiteX1" fmla="*/ 0 w 22955"/>
                <a:gd name="connsiteY1" fmla="*/ 11335 h 80772"/>
                <a:gd name="connsiteX2" fmla="*/ 0 w 22955"/>
                <a:gd name="connsiteY2" fmla="*/ 69152 h 80772"/>
                <a:gd name="connsiteX3" fmla="*/ 11335 w 22955"/>
                <a:gd name="connsiteY3" fmla="*/ 80772 h 80772"/>
                <a:gd name="connsiteX4" fmla="*/ 22955 w 22955"/>
                <a:gd name="connsiteY4" fmla="*/ 69152 h 80772"/>
                <a:gd name="connsiteX5" fmla="*/ 22955 w 22955"/>
                <a:gd name="connsiteY5" fmla="*/ 11335 h 80772"/>
                <a:gd name="connsiteX6" fmla="*/ 11335 w 22955"/>
                <a:gd name="connsiteY6" fmla="*/ 0 h 8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5" h="80772">
                  <a:moveTo>
                    <a:pt x="11335" y="0"/>
                  </a:moveTo>
                  <a:cubicBezTo>
                    <a:pt x="4858" y="0"/>
                    <a:pt x="0" y="5144"/>
                    <a:pt x="0" y="11335"/>
                  </a:cubicBezTo>
                  <a:lnTo>
                    <a:pt x="0" y="69152"/>
                  </a:lnTo>
                  <a:cubicBezTo>
                    <a:pt x="0" y="75343"/>
                    <a:pt x="4858" y="80772"/>
                    <a:pt x="11335" y="80772"/>
                  </a:cubicBezTo>
                  <a:cubicBezTo>
                    <a:pt x="17812" y="80772"/>
                    <a:pt x="22955" y="75343"/>
                    <a:pt x="22955" y="69152"/>
                  </a:cubicBezTo>
                  <a:lnTo>
                    <a:pt x="22955" y="11335"/>
                  </a:lnTo>
                  <a:cubicBezTo>
                    <a:pt x="22955" y="5144"/>
                    <a:pt x="17812" y="0"/>
                    <a:pt x="11335" y="0"/>
                  </a:cubicBezTo>
                  <a:close/>
                </a:path>
              </a:pathLst>
            </a:custGeom>
            <a:solidFill>
              <a:srgbClr val="000000"/>
            </a:solidFill>
            <a:ln w="9525" cap="flat">
              <a:noFill/>
              <a:prstDash val="solid"/>
              <a:miter/>
            </a:ln>
          </p:spPr>
          <p:txBody>
            <a:bodyPr rtlCol="0" anchor="ctr"/>
            <a:lstStyle/>
            <a:p>
              <a:endParaRPr lang="fr-FR" noProof="0" dirty="0"/>
            </a:p>
          </p:txBody>
        </p:sp>
        <p:sp>
          <p:nvSpPr>
            <p:cNvPr id="206" name="Forme libre : forme 205">
              <a:extLst>
                <a:ext uri="{FF2B5EF4-FFF2-40B4-BE49-F238E27FC236}">
                  <a16:creationId xmlns:a16="http://schemas.microsoft.com/office/drawing/2014/main" id="{0857E652-7BD1-39DB-B644-FEA86199EB0C}"/>
                </a:ext>
              </a:extLst>
            </p:cNvPr>
            <p:cNvSpPr/>
            <p:nvPr/>
          </p:nvSpPr>
          <p:spPr>
            <a:xfrm>
              <a:off x="11473630" y="2614063"/>
              <a:ext cx="212502" cy="242220"/>
            </a:xfrm>
            <a:custGeom>
              <a:avLst/>
              <a:gdLst>
                <a:gd name="connsiteX0" fmla="*/ 106013 w 212502"/>
                <a:gd name="connsiteY0" fmla="*/ 113919 h 242220"/>
                <a:gd name="connsiteX1" fmla="*/ 60674 w 212502"/>
                <a:gd name="connsiteY1" fmla="*/ 68580 h 242220"/>
                <a:gd name="connsiteX2" fmla="*/ 106013 w 212502"/>
                <a:gd name="connsiteY2" fmla="*/ 22955 h 242220"/>
                <a:gd name="connsiteX3" fmla="*/ 151352 w 212502"/>
                <a:gd name="connsiteY3" fmla="*/ 68580 h 242220"/>
                <a:gd name="connsiteX4" fmla="*/ 106013 w 212502"/>
                <a:gd name="connsiteY4" fmla="*/ 113919 h 242220"/>
                <a:gd name="connsiteX5" fmla="*/ 161163 w 212502"/>
                <a:gd name="connsiteY5" fmla="*/ 109061 h 242220"/>
                <a:gd name="connsiteX6" fmla="*/ 174689 w 212502"/>
                <a:gd name="connsiteY6" fmla="*/ 68580 h 242220"/>
                <a:gd name="connsiteX7" fmla="*/ 113157 w 212502"/>
                <a:gd name="connsiteY7" fmla="*/ 286 h 242220"/>
                <a:gd name="connsiteX8" fmla="*/ 106109 w 212502"/>
                <a:gd name="connsiteY8" fmla="*/ 0 h 242220"/>
                <a:gd name="connsiteX9" fmla="*/ 99060 w 212502"/>
                <a:gd name="connsiteY9" fmla="*/ 286 h 242220"/>
                <a:gd name="connsiteX10" fmla="*/ 37529 w 212502"/>
                <a:gd name="connsiteY10" fmla="*/ 68580 h 242220"/>
                <a:gd name="connsiteX11" fmla="*/ 51054 w 212502"/>
                <a:gd name="connsiteY11" fmla="*/ 109061 h 242220"/>
                <a:gd name="connsiteX12" fmla="*/ 0 w 212502"/>
                <a:gd name="connsiteY12" fmla="*/ 206312 h 242220"/>
                <a:gd name="connsiteX13" fmla="*/ 0 w 212502"/>
                <a:gd name="connsiteY13" fmla="*/ 230600 h 242220"/>
                <a:gd name="connsiteX14" fmla="*/ 11335 w 212502"/>
                <a:gd name="connsiteY14" fmla="*/ 242221 h 242220"/>
                <a:gd name="connsiteX15" fmla="*/ 22955 w 212502"/>
                <a:gd name="connsiteY15" fmla="*/ 230600 h 242220"/>
                <a:gd name="connsiteX16" fmla="*/ 22955 w 212502"/>
                <a:gd name="connsiteY16" fmla="*/ 206312 h 242220"/>
                <a:gd name="connsiteX17" fmla="*/ 72866 w 212502"/>
                <a:gd name="connsiteY17" fmla="*/ 128302 h 242220"/>
                <a:gd name="connsiteX18" fmla="*/ 106109 w 212502"/>
                <a:gd name="connsiteY18" fmla="*/ 136970 h 242220"/>
                <a:gd name="connsiteX19" fmla="*/ 139351 w 212502"/>
                <a:gd name="connsiteY19" fmla="*/ 128302 h 242220"/>
                <a:gd name="connsiteX20" fmla="*/ 189262 w 212502"/>
                <a:gd name="connsiteY20" fmla="*/ 206312 h 242220"/>
                <a:gd name="connsiteX21" fmla="*/ 189262 w 212502"/>
                <a:gd name="connsiteY21" fmla="*/ 230600 h 242220"/>
                <a:gd name="connsiteX22" fmla="*/ 200882 w 212502"/>
                <a:gd name="connsiteY22" fmla="*/ 242221 h 242220"/>
                <a:gd name="connsiteX23" fmla="*/ 212503 w 212502"/>
                <a:gd name="connsiteY23" fmla="*/ 230600 h 242220"/>
                <a:gd name="connsiteX24" fmla="*/ 212503 w 212502"/>
                <a:gd name="connsiteY24" fmla="*/ 206312 h 242220"/>
                <a:gd name="connsiteX25" fmla="*/ 161163 w 212502"/>
                <a:gd name="connsiteY25" fmla="*/ 109061 h 2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502" h="242220">
                  <a:moveTo>
                    <a:pt x="106013" y="113919"/>
                  </a:moveTo>
                  <a:cubicBezTo>
                    <a:pt x="80867" y="113919"/>
                    <a:pt x="60674" y="93631"/>
                    <a:pt x="60674" y="68580"/>
                  </a:cubicBezTo>
                  <a:cubicBezTo>
                    <a:pt x="60674" y="43529"/>
                    <a:pt x="80963" y="22955"/>
                    <a:pt x="106013" y="22955"/>
                  </a:cubicBezTo>
                  <a:cubicBezTo>
                    <a:pt x="131064" y="22955"/>
                    <a:pt x="151352" y="43434"/>
                    <a:pt x="151352" y="68580"/>
                  </a:cubicBezTo>
                  <a:cubicBezTo>
                    <a:pt x="151352" y="93726"/>
                    <a:pt x="131064" y="113919"/>
                    <a:pt x="106013" y="113919"/>
                  </a:cubicBezTo>
                  <a:close/>
                  <a:moveTo>
                    <a:pt x="161163" y="109061"/>
                  </a:moveTo>
                  <a:cubicBezTo>
                    <a:pt x="169545" y="97727"/>
                    <a:pt x="174689" y="83725"/>
                    <a:pt x="174689" y="68580"/>
                  </a:cubicBezTo>
                  <a:cubicBezTo>
                    <a:pt x="174689" y="33242"/>
                    <a:pt x="147638" y="3810"/>
                    <a:pt x="113157" y="286"/>
                  </a:cubicBezTo>
                  <a:cubicBezTo>
                    <a:pt x="110681" y="0"/>
                    <a:pt x="108585" y="0"/>
                    <a:pt x="106109" y="0"/>
                  </a:cubicBezTo>
                  <a:cubicBezTo>
                    <a:pt x="103632" y="0"/>
                    <a:pt x="101537" y="0"/>
                    <a:pt x="99060" y="286"/>
                  </a:cubicBezTo>
                  <a:cubicBezTo>
                    <a:pt x="64484" y="3810"/>
                    <a:pt x="37529" y="32957"/>
                    <a:pt x="37529" y="68580"/>
                  </a:cubicBezTo>
                  <a:cubicBezTo>
                    <a:pt x="37529" y="83725"/>
                    <a:pt x="42672" y="97727"/>
                    <a:pt x="51054" y="109061"/>
                  </a:cubicBezTo>
                  <a:cubicBezTo>
                    <a:pt x="0" y="124968"/>
                    <a:pt x="0" y="184690"/>
                    <a:pt x="0" y="206312"/>
                  </a:cubicBezTo>
                  <a:lnTo>
                    <a:pt x="0" y="230600"/>
                  </a:lnTo>
                  <a:cubicBezTo>
                    <a:pt x="0" y="236792"/>
                    <a:pt x="5144" y="242221"/>
                    <a:pt x="11335" y="242221"/>
                  </a:cubicBezTo>
                  <a:cubicBezTo>
                    <a:pt x="17526" y="242221"/>
                    <a:pt x="22955" y="236792"/>
                    <a:pt x="22955" y="230600"/>
                  </a:cubicBezTo>
                  <a:lnTo>
                    <a:pt x="22955" y="206312"/>
                  </a:lnTo>
                  <a:cubicBezTo>
                    <a:pt x="22955" y="153638"/>
                    <a:pt x="37529" y="130683"/>
                    <a:pt x="72866" y="128302"/>
                  </a:cubicBezTo>
                  <a:cubicBezTo>
                    <a:pt x="82582" y="134017"/>
                    <a:pt x="93917" y="136970"/>
                    <a:pt x="106109" y="136970"/>
                  </a:cubicBezTo>
                  <a:cubicBezTo>
                    <a:pt x="118301" y="136970"/>
                    <a:pt x="129635" y="134017"/>
                    <a:pt x="139351" y="128302"/>
                  </a:cubicBezTo>
                  <a:cubicBezTo>
                    <a:pt x="174689" y="130778"/>
                    <a:pt x="189262" y="153638"/>
                    <a:pt x="189262" y="206312"/>
                  </a:cubicBezTo>
                  <a:lnTo>
                    <a:pt x="189262" y="230600"/>
                  </a:lnTo>
                  <a:cubicBezTo>
                    <a:pt x="189262" y="236792"/>
                    <a:pt x="194405" y="242221"/>
                    <a:pt x="200882" y="242221"/>
                  </a:cubicBezTo>
                  <a:cubicBezTo>
                    <a:pt x="207359" y="242221"/>
                    <a:pt x="212503" y="236792"/>
                    <a:pt x="212503" y="230600"/>
                  </a:cubicBezTo>
                  <a:lnTo>
                    <a:pt x="212503" y="206312"/>
                  </a:lnTo>
                  <a:cubicBezTo>
                    <a:pt x="212503" y="184690"/>
                    <a:pt x="212217" y="125063"/>
                    <a:pt x="161163" y="109061"/>
                  </a:cubicBezTo>
                  <a:close/>
                </a:path>
              </a:pathLst>
            </a:custGeom>
            <a:solidFill>
              <a:srgbClr val="000000"/>
            </a:solidFill>
            <a:ln w="9525" cap="flat">
              <a:noFill/>
              <a:prstDash val="solid"/>
              <a:miter/>
            </a:ln>
          </p:spPr>
          <p:txBody>
            <a:bodyPr rtlCol="0" anchor="ctr"/>
            <a:lstStyle/>
            <a:p>
              <a:endParaRPr lang="fr-FR" noProof="0" dirty="0"/>
            </a:p>
          </p:txBody>
        </p:sp>
        <p:sp>
          <p:nvSpPr>
            <p:cNvPr id="207" name="Forme libre : forme 206">
              <a:extLst>
                <a:ext uri="{FF2B5EF4-FFF2-40B4-BE49-F238E27FC236}">
                  <a16:creationId xmlns:a16="http://schemas.microsoft.com/office/drawing/2014/main" id="{44EAE30C-7294-86A6-E91D-191A5C096C26}"/>
                </a:ext>
              </a:extLst>
            </p:cNvPr>
            <p:cNvSpPr/>
            <p:nvPr/>
          </p:nvSpPr>
          <p:spPr>
            <a:xfrm>
              <a:off x="11280273" y="2374319"/>
              <a:ext cx="22955" cy="80771"/>
            </a:xfrm>
            <a:custGeom>
              <a:avLst/>
              <a:gdLst>
                <a:gd name="connsiteX0" fmla="*/ 0 w 22955"/>
                <a:gd name="connsiteY0" fmla="*/ 11335 h 80771"/>
                <a:gd name="connsiteX1" fmla="*/ 0 w 22955"/>
                <a:gd name="connsiteY1" fmla="*/ 69151 h 80771"/>
                <a:gd name="connsiteX2" fmla="*/ 11335 w 22955"/>
                <a:gd name="connsiteY2" fmla="*/ 80772 h 80771"/>
                <a:gd name="connsiteX3" fmla="*/ 22955 w 22955"/>
                <a:gd name="connsiteY3" fmla="*/ 69151 h 80771"/>
                <a:gd name="connsiteX4" fmla="*/ 22955 w 22955"/>
                <a:gd name="connsiteY4" fmla="*/ 11335 h 80771"/>
                <a:gd name="connsiteX5" fmla="*/ 11335 w 22955"/>
                <a:gd name="connsiteY5" fmla="*/ 0 h 80771"/>
                <a:gd name="connsiteX6" fmla="*/ 0 w 22955"/>
                <a:gd name="connsiteY6" fmla="*/ 11335 h 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5" h="80771">
                  <a:moveTo>
                    <a:pt x="0" y="11335"/>
                  </a:moveTo>
                  <a:lnTo>
                    <a:pt x="0" y="69151"/>
                  </a:lnTo>
                  <a:cubicBezTo>
                    <a:pt x="0" y="75343"/>
                    <a:pt x="4858" y="80772"/>
                    <a:pt x="11335" y="80772"/>
                  </a:cubicBezTo>
                  <a:cubicBezTo>
                    <a:pt x="17812" y="80772"/>
                    <a:pt x="22955" y="75343"/>
                    <a:pt x="22955" y="69151"/>
                  </a:cubicBezTo>
                  <a:lnTo>
                    <a:pt x="22955" y="11335"/>
                  </a:lnTo>
                  <a:cubicBezTo>
                    <a:pt x="22955" y="5143"/>
                    <a:pt x="17812" y="0"/>
                    <a:pt x="11335" y="0"/>
                  </a:cubicBezTo>
                  <a:cubicBezTo>
                    <a:pt x="4858" y="0"/>
                    <a:pt x="0" y="5143"/>
                    <a:pt x="0" y="11335"/>
                  </a:cubicBezTo>
                  <a:close/>
                </a:path>
              </a:pathLst>
            </a:custGeom>
            <a:solidFill>
              <a:srgbClr val="000000"/>
            </a:solidFill>
            <a:ln w="9525" cap="flat">
              <a:noFill/>
              <a:prstDash val="solid"/>
              <a:miter/>
            </a:ln>
          </p:spPr>
          <p:txBody>
            <a:bodyPr rtlCol="0" anchor="ctr"/>
            <a:lstStyle/>
            <a:p>
              <a:endParaRPr lang="fr-FR" noProof="0" dirty="0"/>
            </a:p>
          </p:txBody>
        </p:sp>
        <p:sp>
          <p:nvSpPr>
            <p:cNvPr id="208" name="Forme libre : forme 207">
              <a:extLst>
                <a:ext uri="{FF2B5EF4-FFF2-40B4-BE49-F238E27FC236}">
                  <a16:creationId xmlns:a16="http://schemas.microsoft.com/office/drawing/2014/main" id="{243888CE-6DBF-CB5F-7530-EDCD3B66DAB2}"/>
                </a:ext>
              </a:extLst>
            </p:cNvPr>
            <p:cNvSpPr/>
            <p:nvPr/>
          </p:nvSpPr>
          <p:spPr>
            <a:xfrm>
              <a:off x="11380666" y="2374319"/>
              <a:ext cx="22955" cy="80771"/>
            </a:xfrm>
            <a:custGeom>
              <a:avLst/>
              <a:gdLst>
                <a:gd name="connsiteX0" fmla="*/ 0 w 22955"/>
                <a:gd name="connsiteY0" fmla="*/ 11335 h 80771"/>
                <a:gd name="connsiteX1" fmla="*/ 0 w 22955"/>
                <a:gd name="connsiteY1" fmla="*/ 69151 h 80771"/>
                <a:gd name="connsiteX2" fmla="*/ 11335 w 22955"/>
                <a:gd name="connsiteY2" fmla="*/ 80772 h 80771"/>
                <a:gd name="connsiteX3" fmla="*/ 22955 w 22955"/>
                <a:gd name="connsiteY3" fmla="*/ 69151 h 80771"/>
                <a:gd name="connsiteX4" fmla="*/ 22955 w 22955"/>
                <a:gd name="connsiteY4" fmla="*/ 11335 h 80771"/>
                <a:gd name="connsiteX5" fmla="*/ 11335 w 22955"/>
                <a:gd name="connsiteY5" fmla="*/ 0 h 80771"/>
                <a:gd name="connsiteX6" fmla="*/ 0 w 22955"/>
                <a:gd name="connsiteY6" fmla="*/ 11335 h 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5" h="80771">
                  <a:moveTo>
                    <a:pt x="0" y="11335"/>
                  </a:moveTo>
                  <a:lnTo>
                    <a:pt x="0" y="69151"/>
                  </a:lnTo>
                  <a:cubicBezTo>
                    <a:pt x="0" y="75343"/>
                    <a:pt x="4858" y="80772"/>
                    <a:pt x="11335" y="80772"/>
                  </a:cubicBezTo>
                  <a:cubicBezTo>
                    <a:pt x="17812" y="80772"/>
                    <a:pt x="22955" y="75343"/>
                    <a:pt x="22955" y="69151"/>
                  </a:cubicBezTo>
                  <a:lnTo>
                    <a:pt x="22955" y="11335"/>
                  </a:lnTo>
                  <a:cubicBezTo>
                    <a:pt x="22955" y="5143"/>
                    <a:pt x="17812" y="0"/>
                    <a:pt x="11335" y="0"/>
                  </a:cubicBezTo>
                  <a:cubicBezTo>
                    <a:pt x="4858" y="0"/>
                    <a:pt x="0" y="5143"/>
                    <a:pt x="0" y="11335"/>
                  </a:cubicBezTo>
                  <a:close/>
                </a:path>
              </a:pathLst>
            </a:custGeom>
            <a:solidFill>
              <a:srgbClr val="000000"/>
            </a:solidFill>
            <a:ln w="9525" cap="flat">
              <a:noFill/>
              <a:prstDash val="solid"/>
              <a:miter/>
            </a:ln>
          </p:spPr>
          <p:txBody>
            <a:bodyPr rtlCol="0" anchor="ctr"/>
            <a:lstStyle/>
            <a:p>
              <a:endParaRPr lang="fr-FR" noProof="0" dirty="0"/>
            </a:p>
          </p:txBody>
        </p:sp>
        <p:sp>
          <p:nvSpPr>
            <p:cNvPr id="209" name="Forme libre : forme 208">
              <a:extLst>
                <a:ext uri="{FF2B5EF4-FFF2-40B4-BE49-F238E27FC236}">
                  <a16:creationId xmlns:a16="http://schemas.microsoft.com/office/drawing/2014/main" id="{E5D5D501-0B9B-687C-BD81-6183828EAA45}"/>
                </a:ext>
              </a:extLst>
            </p:cNvPr>
            <p:cNvSpPr/>
            <p:nvPr/>
          </p:nvSpPr>
          <p:spPr>
            <a:xfrm>
              <a:off x="11235696" y="2212966"/>
              <a:ext cx="212502" cy="242125"/>
            </a:xfrm>
            <a:custGeom>
              <a:avLst/>
              <a:gdLst>
                <a:gd name="connsiteX0" fmla="*/ 106109 w 212502"/>
                <a:gd name="connsiteY0" fmla="*/ 22860 h 242125"/>
                <a:gd name="connsiteX1" fmla="*/ 151448 w 212502"/>
                <a:gd name="connsiteY1" fmla="*/ 68485 h 242125"/>
                <a:gd name="connsiteX2" fmla="*/ 106109 w 212502"/>
                <a:gd name="connsiteY2" fmla="*/ 113824 h 242125"/>
                <a:gd name="connsiteX3" fmla="*/ 60769 w 212502"/>
                <a:gd name="connsiteY3" fmla="*/ 68485 h 242125"/>
                <a:gd name="connsiteX4" fmla="*/ 106109 w 212502"/>
                <a:gd name="connsiteY4" fmla="*/ 22860 h 242125"/>
                <a:gd name="connsiteX5" fmla="*/ 11335 w 212502"/>
                <a:gd name="connsiteY5" fmla="*/ 242126 h 242125"/>
                <a:gd name="connsiteX6" fmla="*/ 22955 w 212502"/>
                <a:gd name="connsiteY6" fmla="*/ 230505 h 242125"/>
                <a:gd name="connsiteX7" fmla="*/ 22955 w 212502"/>
                <a:gd name="connsiteY7" fmla="*/ 206216 h 242125"/>
                <a:gd name="connsiteX8" fmla="*/ 72866 w 212502"/>
                <a:gd name="connsiteY8" fmla="*/ 128207 h 242125"/>
                <a:gd name="connsiteX9" fmla="*/ 106109 w 212502"/>
                <a:gd name="connsiteY9" fmla="*/ 136874 h 242125"/>
                <a:gd name="connsiteX10" fmla="*/ 139351 w 212502"/>
                <a:gd name="connsiteY10" fmla="*/ 128207 h 242125"/>
                <a:gd name="connsiteX11" fmla="*/ 189262 w 212502"/>
                <a:gd name="connsiteY11" fmla="*/ 206216 h 242125"/>
                <a:gd name="connsiteX12" fmla="*/ 189262 w 212502"/>
                <a:gd name="connsiteY12" fmla="*/ 230505 h 242125"/>
                <a:gd name="connsiteX13" fmla="*/ 200882 w 212502"/>
                <a:gd name="connsiteY13" fmla="*/ 242126 h 242125"/>
                <a:gd name="connsiteX14" fmla="*/ 212503 w 212502"/>
                <a:gd name="connsiteY14" fmla="*/ 230505 h 242125"/>
                <a:gd name="connsiteX15" fmla="*/ 212503 w 212502"/>
                <a:gd name="connsiteY15" fmla="*/ 206216 h 242125"/>
                <a:gd name="connsiteX16" fmla="*/ 161163 w 212502"/>
                <a:gd name="connsiteY16" fmla="*/ 109061 h 242125"/>
                <a:gd name="connsiteX17" fmla="*/ 174688 w 212502"/>
                <a:gd name="connsiteY17" fmla="*/ 68580 h 242125"/>
                <a:gd name="connsiteX18" fmla="*/ 113157 w 212502"/>
                <a:gd name="connsiteY18" fmla="*/ 286 h 242125"/>
                <a:gd name="connsiteX19" fmla="*/ 106109 w 212502"/>
                <a:gd name="connsiteY19" fmla="*/ 0 h 242125"/>
                <a:gd name="connsiteX20" fmla="*/ 99060 w 212502"/>
                <a:gd name="connsiteY20" fmla="*/ 286 h 242125"/>
                <a:gd name="connsiteX21" fmla="*/ 37528 w 212502"/>
                <a:gd name="connsiteY21" fmla="*/ 68580 h 242125"/>
                <a:gd name="connsiteX22" fmla="*/ 51054 w 212502"/>
                <a:gd name="connsiteY22" fmla="*/ 109061 h 242125"/>
                <a:gd name="connsiteX23" fmla="*/ 0 w 212502"/>
                <a:gd name="connsiteY23" fmla="*/ 206216 h 242125"/>
                <a:gd name="connsiteX24" fmla="*/ 0 w 212502"/>
                <a:gd name="connsiteY24" fmla="*/ 230505 h 242125"/>
                <a:gd name="connsiteX25" fmla="*/ 11335 w 212502"/>
                <a:gd name="connsiteY25" fmla="*/ 242126 h 2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502" h="242125">
                  <a:moveTo>
                    <a:pt x="106109" y="22860"/>
                  </a:moveTo>
                  <a:cubicBezTo>
                    <a:pt x="131255" y="22860"/>
                    <a:pt x="151448" y="43339"/>
                    <a:pt x="151448" y="68485"/>
                  </a:cubicBezTo>
                  <a:cubicBezTo>
                    <a:pt x="151448" y="93631"/>
                    <a:pt x="131159" y="113824"/>
                    <a:pt x="106109" y="113824"/>
                  </a:cubicBezTo>
                  <a:cubicBezTo>
                    <a:pt x="81058" y="113824"/>
                    <a:pt x="60769" y="93536"/>
                    <a:pt x="60769" y="68485"/>
                  </a:cubicBezTo>
                  <a:cubicBezTo>
                    <a:pt x="60769" y="43434"/>
                    <a:pt x="81058" y="22860"/>
                    <a:pt x="106109" y="22860"/>
                  </a:cubicBezTo>
                  <a:close/>
                  <a:moveTo>
                    <a:pt x="11335" y="242126"/>
                  </a:moveTo>
                  <a:cubicBezTo>
                    <a:pt x="17812" y="242126"/>
                    <a:pt x="22955" y="236696"/>
                    <a:pt x="22955" y="230505"/>
                  </a:cubicBezTo>
                  <a:lnTo>
                    <a:pt x="22955" y="206216"/>
                  </a:lnTo>
                  <a:cubicBezTo>
                    <a:pt x="22955" y="153543"/>
                    <a:pt x="37528" y="130588"/>
                    <a:pt x="72866" y="128207"/>
                  </a:cubicBezTo>
                  <a:cubicBezTo>
                    <a:pt x="82582" y="133922"/>
                    <a:pt x="93916" y="136874"/>
                    <a:pt x="106109" y="136874"/>
                  </a:cubicBezTo>
                  <a:cubicBezTo>
                    <a:pt x="118301" y="136874"/>
                    <a:pt x="129635" y="133922"/>
                    <a:pt x="139351" y="128207"/>
                  </a:cubicBezTo>
                  <a:cubicBezTo>
                    <a:pt x="174688" y="130683"/>
                    <a:pt x="189262" y="153543"/>
                    <a:pt x="189262" y="206216"/>
                  </a:cubicBezTo>
                  <a:lnTo>
                    <a:pt x="189262" y="230505"/>
                  </a:lnTo>
                  <a:cubicBezTo>
                    <a:pt x="189262" y="236696"/>
                    <a:pt x="194405" y="242126"/>
                    <a:pt x="200882" y="242126"/>
                  </a:cubicBezTo>
                  <a:cubicBezTo>
                    <a:pt x="207359" y="242126"/>
                    <a:pt x="212503" y="236696"/>
                    <a:pt x="212503" y="230505"/>
                  </a:cubicBezTo>
                  <a:lnTo>
                    <a:pt x="212503" y="206216"/>
                  </a:lnTo>
                  <a:cubicBezTo>
                    <a:pt x="212503" y="184595"/>
                    <a:pt x="212217" y="124968"/>
                    <a:pt x="161163" y="109061"/>
                  </a:cubicBezTo>
                  <a:cubicBezTo>
                    <a:pt x="169545" y="97727"/>
                    <a:pt x="174688" y="83725"/>
                    <a:pt x="174688" y="68580"/>
                  </a:cubicBezTo>
                  <a:cubicBezTo>
                    <a:pt x="174688" y="33242"/>
                    <a:pt x="147733" y="3810"/>
                    <a:pt x="113157" y="286"/>
                  </a:cubicBezTo>
                  <a:cubicBezTo>
                    <a:pt x="110776" y="0"/>
                    <a:pt x="108585" y="0"/>
                    <a:pt x="106109" y="0"/>
                  </a:cubicBezTo>
                  <a:cubicBezTo>
                    <a:pt x="103632" y="0"/>
                    <a:pt x="101536" y="0"/>
                    <a:pt x="99060" y="286"/>
                  </a:cubicBezTo>
                  <a:cubicBezTo>
                    <a:pt x="64484" y="3810"/>
                    <a:pt x="37528" y="32957"/>
                    <a:pt x="37528" y="68580"/>
                  </a:cubicBezTo>
                  <a:cubicBezTo>
                    <a:pt x="37528" y="83725"/>
                    <a:pt x="42672" y="97727"/>
                    <a:pt x="51054" y="109061"/>
                  </a:cubicBezTo>
                  <a:cubicBezTo>
                    <a:pt x="0" y="124968"/>
                    <a:pt x="0" y="184690"/>
                    <a:pt x="0" y="206216"/>
                  </a:cubicBezTo>
                  <a:lnTo>
                    <a:pt x="0" y="230505"/>
                  </a:lnTo>
                  <a:cubicBezTo>
                    <a:pt x="0" y="236696"/>
                    <a:pt x="5143" y="242126"/>
                    <a:pt x="11335" y="242126"/>
                  </a:cubicBezTo>
                  <a:close/>
                </a:path>
              </a:pathLst>
            </a:custGeom>
            <a:solidFill>
              <a:srgbClr val="000000"/>
            </a:solidFill>
            <a:ln w="9525" cap="flat">
              <a:noFill/>
              <a:prstDash val="solid"/>
              <a:miter/>
            </a:ln>
          </p:spPr>
          <p:txBody>
            <a:bodyPr rtlCol="0" anchor="ctr"/>
            <a:lstStyle/>
            <a:p>
              <a:endParaRPr lang="fr-FR" noProof="0" dirty="0"/>
            </a:p>
          </p:txBody>
        </p:sp>
        <p:sp>
          <p:nvSpPr>
            <p:cNvPr id="210" name="Forme libre : forme 209">
              <a:extLst>
                <a:ext uri="{FF2B5EF4-FFF2-40B4-BE49-F238E27FC236}">
                  <a16:creationId xmlns:a16="http://schemas.microsoft.com/office/drawing/2014/main" id="{D6D1FE2D-D092-6D72-6DFB-4047A1F1D1D8}"/>
                </a:ext>
              </a:extLst>
            </p:cNvPr>
            <p:cNvSpPr/>
            <p:nvPr/>
          </p:nvSpPr>
          <p:spPr>
            <a:xfrm>
              <a:off x="11321326" y="2568725"/>
              <a:ext cx="41243" cy="41243"/>
            </a:xfrm>
            <a:custGeom>
              <a:avLst/>
              <a:gdLst>
                <a:gd name="connsiteX0" fmla="*/ 0 w 41243"/>
                <a:gd name="connsiteY0" fmla="*/ 20479 h 41243"/>
                <a:gd name="connsiteX1" fmla="*/ 20479 w 41243"/>
                <a:gd name="connsiteY1" fmla="*/ 41243 h 41243"/>
                <a:gd name="connsiteX2" fmla="*/ 41243 w 41243"/>
                <a:gd name="connsiteY2" fmla="*/ 20479 h 41243"/>
                <a:gd name="connsiteX3" fmla="*/ 20479 w 41243"/>
                <a:gd name="connsiteY3" fmla="*/ 0 h 41243"/>
                <a:gd name="connsiteX4" fmla="*/ 0 w 41243"/>
                <a:gd name="connsiteY4" fmla="*/ 20479 h 4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3" h="41243">
                  <a:moveTo>
                    <a:pt x="0" y="20479"/>
                  </a:moveTo>
                  <a:cubicBezTo>
                    <a:pt x="0" y="31814"/>
                    <a:pt x="9144" y="41243"/>
                    <a:pt x="20479" y="41243"/>
                  </a:cubicBezTo>
                  <a:cubicBezTo>
                    <a:pt x="31814" y="41243"/>
                    <a:pt x="41243" y="31814"/>
                    <a:pt x="41243" y="20479"/>
                  </a:cubicBezTo>
                  <a:cubicBezTo>
                    <a:pt x="41243" y="9144"/>
                    <a:pt x="31814" y="0"/>
                    <a:pt x="20479" y="0"/>
                  </a:cubicBezTo>
                  <a:cubicBezTo>
                    <a:pt x="9144" y="0"/>
                    <a:pt x="0" y="9144"/>
                    <a:pt x="0" y="20479"/>
                  </a:cubicBezTo>
                  <a:close/>
                </a:path>
              </a:pathLst>
            </a:custGeom>
            <a:solidFill>
              <a:srgbClr val="0BBBEF"/>
            </a:solidFill>
            <a:ln w="9525" cap="flat">
              <a:noFill/>
              <a:prstDash val="solid"/>
              <a:miter/>
            </a:ln>
          </p:spPr>
          <p:txBody>
            <a:bodyPr rtlCol="0" anchor="ctr"/>
            <a:lstStyle/>
            <a:p>
              <a:endParaRPr lang="fr-FR" noProof="0" dirty="0"/>
            </a:p>
          </p:txBody>
        </p:sp>
        <p:sp>
          <p:nvSpPr>
            <p:cNvPr id="211" name="Forme libre : forme 210">
              <a:extLst>
                <a:ext uri="{FF2B5EF4-FFF2-40B4-BE49-F238E27FC236}">
                  <a16:creationId xmlns:a16="http://schemas.microsoft.com/office/drawing/2014/main" id="{BF271612-6A58-C375-83A6-197E446FD928}"/>
                </a:ext>
              </a:extLst>
            </p:cNvPr>
            <p:cNvSpPr/>
            <p:nvPr/>
          </p:nvSpPr>
          <p:spPr>
            <a:xfrm>
              <a:off x="11223599" y="2568725"/>
              <a:ext cx="41243" cy="41243"/>
            </a:xfrm>
            <a:custGeom>
              <a:avLst/>
              <a:gdLst>
                <a:gd name="connsiteX0" fmla="*/ 41243 w 41243"/>
                <a:gd name="connsiteY0" fmla="*/ 20479 h 41243"/>
                <a:gd name="connsiteX1" fmla="*/ 20479 w 41243"/>
                <a:gd name="connsiteY1" fmla="*/ 0 h 41243"/>
                <a:gd name="connsiteX2" fmla="*/ 0 w 41243"/>
                <a:gd name="connsiteY2" fmla="*/ 20479 h 41243"/>
                <a:gd name="connsiteX3" fmla="*/ 20479 w 41243"/>
                <a:gd name="connsiteY3" fmla="*/ 41243 h 41243"/>
                <a:gd name="connsiteX4" fmla="*/ 41243 w 41243"/>
                <a:gd name="connsiteY4" fmla="*/ 20479 h 4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3" h="41243">
                  <a:moveTo>
                    <a:pt x="41243" y="20479"/>
                  </a:moveTo>
                  <a:cubicBezTo>
                    <a:pt x="41243" y="9144"/>
                    <a:pt x="31814" y="0"/>
                    <a:pt x="20479" y="0"/>
                  </a:cubicBezTo>
                  <a:cubicBezTo>
                    <a:pt x="9144" y="0"/>
                    <a:pt x="0" y="9144"/>
                    <a:pt x="0" y="20479"/>
                  </a:cubicBezTo>
                  <a:cubicBezTo>
                    <a:pt x="0" y="31814"/>
                    <a:pt x="9144" y="41243"/>
                    <a:pt x="20479" y="41243"/>
                  </a:cubicBezTo>
                  <a:cubicBezTo>
                    <a:pt x="31814" y="41243"/>
                    <a:pt x="41243" y="31814"/>
                    <a:pt x="41243" y="20479"/>
                  </a:cubicBezTo>
                  <a:close/>
                </a:path>
              </a:pathLst>
            </a:custGeom>
            <a:solidFill>
              <a:srgbClr val="0BBBEF"/>
            </a:solidFill>
            <a:ln w="9525" cap="flat">
              <a:noFill/>
              <a:prstDash val="solid"/>
              <a:miter/>
            </a:ln>
          </p:spPr>
          <p:txBody>
            <a:bodyPr rtlCol="0" anchor="ctr"/>
            <a:lstStyle/>
            <a:p>
              <a:endParaRPr lang="fr-FR" noProof="0" dirty="0"/>
            </a:p>
          </p:txBody>
        </p:sp>
        <p:sp>
          <p:nvSpPr>
            <p:cNvPr id="212" name="Forme libre : forme 211">
              <a:extLst>
                <a:ext uri="{FF2B5EF4-FFF2-40B4-BE49-F238E27FC236}">
                  <a16:creationId xmlns:a16="http://schemas.microsoft.com/office/drawing/2014/main" id="{D2D56A16-EC35-A95F-94C3-0356E1C1CD66}"/>
                </a:ext>
              </a:extLst>
            </p:cNvPr>
            <p:cNvSpPr/>
            <p:nvPr/>
          </p:nvSpPr>
          <p:spPr>
            <a:xfrm>
              <a:off x="11419338" y="2568725"/>
              <a:ext cx="41243" cy="41243"/>
            </a:xfrm>
            <a:custGeom>
              <a:avLst/>
              <a:gdLst>
                <a:gd name="connsiteX0" fmla="*/ 20479 w 41243"/>
                <a:gd name="connsiteY0" fmla="*/ 0 h 41243"/>
                <a:gd name="connsiteX1" fmla="*/ 0 w 41243"/>
                <a:gd name="connsiteY1" fmla="*/ 20479 h 41243"/>
                <a:gd name="connsiteX2" fmla="*/ 20479 w 41243"/>
                <a:gd name="connsiteY2" fmla="*/ 41243 h 41243"/>
                <a:gd name="connsiteX3" fmla="*/ 41243 w 41243"/>
                <a:gd name="connsiteY3" fmla="*/ 20479 h 41243"/>
                <a:gd name="connsiteX4" fmla="*/ 20479 w 41243"/>
                <a:gd name="connsiteY4" fmla="*/ 0 h 4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3" h="41243">
                  <a:moveTo>
                    <a:pt x="20479" y="0"/>
                  </a:moveTo>
                  <a:cubicBezTo>
                    <a:pt x="9144" y="0"/>
                    <a:pt x="0" y="9144"/>
                    <a:pt x="0" y="20479"/>
                  </a:cubicBezTo>
                  <a:cubicBezTo>
                    <a:pt x="0" y="31814"/>
                    <a:pt x="9144" y="41243"/>
                    <a:pt x="20479" y="41243"/>
                  </a:cubicBezTo>
                  <a:cubicBezTo>
                    <a:pt x="31814" y="41243"/>
                    <a:pt x="41243" y="31814"/>
                    <a:pt x="41243" y="20479"/>
                  </a:cubicBezTo>
                  <a:cubicBezTo>
                    <a:pt x="41243" y="9144"/>
                    <a:pt x="31814" y="0"/>
                    <a:pt x="20479" y="0"/>
                  </a:cubicBezTo>
                  <a:close/>
                </a:path>
              </a:pathLst>
            </a:custGeom>
            <a:solidFill>
              <a:srgbClr val="0BBBEF"/>
            </a:solidFill>
            <a:ln w="9525" cap="flat">
              <a:noFill/>
              <a:prstDash val="solid"/>
              <a:miter/>
            </a:ln>
          </p:spPr>
          <p:txBody>
            <a:bodyPr rtlCol="0" anchor="ctr"/>
            <a:lstStyle/>
            <a:p>
              <a:endParaRPr lang="fr-FR" noProof="0" dirty="0"/>
            </a:p>
          </p:txBody>
        </p:sp>
      </p:grpSp>
      <p:grpSp>
        <p:nvGrpSpPr>
          <p:cNvPr id="299" name="Groupe 298">
            <a:extLst>
              <a:ext uri="{FF2B5EF4-FFF2-40B4-BE49-F238E27FC236}">
                <a16:creationId xmlns:a16="http://schemas.microsoft.com/office/drawing/2014/main" id="{6269DBB9-433C-D3E5-2DF9-A2085B02682D}"/>
              </a:ext>
            </a:extLst>
          </p:cNvPr>
          <p:cNvGrpSpPr/>
          <p:nvPr/>
        </p:nvGrpSpPr>
        <p:grpSpPr>
          <a:xfrm>
            <a:off x="9989383" y="4026471"/>
            <a:ext cx="795527" cy="653414"/>
            <a:chOff x="9989383" y="4026471"/>
            <a:chExt cx="795527" cy="653414"/>
          </a:xfrm>
        </p:grpSpPr>
        <p:sp>
          <p:nvSpPr>
            <p:cNvPr id="281" name="Forme libre : forme 280">
              <a:extLst>
                <a:ext uri="{FF2B5EF4-FFF2-40B4-BE49-F238E27FC236}">
                  <a16:creationId xmlns:a16="http://schemas.microsoft.com/office/drawing/2014/main" id="{42BD01C1-71B9-D1A5-6735-293B54B63C87}"/>
                </a:ext>
              </a:extLst>
            </p:cNvPr>
            <p:cNvSpPr/>
            <p:nvPr/>
          </p:nvSpPr>
          <p:spPr>
            <a:xfrm>
              <a:off x="9989383" y="4185728"/>
              <a:ext cx="114300" cy="207930"/>
            </a:xfrm>
            <a:custGeom>
              <a:avLst/>
              <a:gdLst>
                <a:gd name="connsiteX0" fmla="*/ 100679 w 114300"/>
                <a:gd name="connsiteY0" fmla="*/ 0 h 207930"/>
                <a:gd name="connsiteX1" fmla="*/ 0 w 114300"/>
                <a:gd name="connsiteY1" fmla="*/ 120968 h 207930"/>
                <a:gd name="connsiteX2" fmla="*/ 0 w 114300"/>
                <a:gd name="connsiteY2" fmla="*/ 194405 h 207930"/>
                <a:gd name="connsiteX3" fmla="*/ 13240 w 114300"/>
                <a:gd name="connsiteY3" fmla="*/ 207931 h 207930"/>
                <a:gd name="connsiteX4" fmla="*/ 31337 w 114300"/>
                <a:gd name="connsiteY4" fmla="*/ 207931 h 207930"/>
                <a:gd name="connsiteX5" fmla="*/ 44577 w 114300"/>
                <a:gd name="connsiteY5" fmla="*/ 194405 h 207930"/>
                <a:gd name="connsiteX6" fmla="*/ 31337 w 114300"/>
                <a:gd name="connsiteY6" fmla="*/ 180880 h 207930"/>
                <a:gd name="connsiteX7" fmla="*/ 26765 w 114300"/>
                <a:gd name="connsiteY7" fmla="*/ 180880 h 207930"/>
                <a:gd name="connsiteX8" fmla="*/ 26765 w 114300"/>
                <a:gd name="connsiteY8" fmla="*/ 120968 h 207930"/>
                <a:gd name="connsiteX9" fmla="*/ 100775 w 114300"/>
                <a:gd name="connsiteY9" fmla="*/ 26765 h 207930"/>
                <a:gd name="connsiteX10" fmla="*/ 114300 w 114300"/>
                <a:gd name="connsiteY10" fmla="*/ 13240 h 207930"/>
                <a:gd name="connsiteX11" fmla="*/ 100775 w 114300"/>
                <a:gd name="connsiteY11" fmla="*/ 0 h 20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207930">
                  <a:moveTo>
                    <a:pt x="100679" y="0"/>
                  </a:moveTo>
                  <a:cubicBezTo>
                    <a:pt x="0" y="0"/>
                    <a:pt x="0" y="91059"/>
                    <a:pt x="0" y="120968"/>
                  </a:cubicBezTo>
                  <a:lnTo>
                    <a:pt x="0" y="194405"/>
                  </a:lnTo>
                  <a:cubicBezTo>
                    <a:pt x="0" y="201740"/>
                    <a:pt x="5906" y="207931"/>
                    <a:pt x="13240" y="207931"/>
                  </a:cubicBezTo>
                  <a:lnTo>
                    <a:pt x="31337" y="207931"/>
                  </a:lnTo>
                  <a:cubicBezTo>
                    <a:pt x="38576" y="207931"/>
                    <a:pt x="44577" y="201740"/>
                    <a:pt x="44577" y="194405"/>
                  </a:cubicBezTo>
                  <a:cubicBezTo>
                    <a:pt x="44577" y="187071"/>
                    <a:pt x="38672" y="180880"/>
                    <a:pt x="31337" y="180880"/>
                  </a:cubicBezTo>
                  <a:lnTo>
                    <a:pt x="26765" y="180880"/>
                  </a:lnTo>
                  <a:lnTo>
                    <a:pt x="26765" y="120968"/>
                  </a:lnTo>
                  <a:cubicBezTo>
                    <a:pt x="26765" y="54007"/>
                    <a:pt x="48101" y="26765"/>
                    <a:pt x="100775" y="26765"/>
                  </a:cubicBezTo>
                  <a:cubicBezTo>
                    <a:pt x="108014" y="26765"/>
                    <a:pt x="114300" y="20860"/>
                    <a:pt x="114300" y="13240"/>
                  </a:cubicBezTo>
                  <a:cubicBezTo>
                    <a:pt x="114300" y="5620"/>
                    <a:pt x="108109" y="0"/>
                    <a:pt x="100775" y="0"/>
                  </a:cubicBezTo>
                  <a:close/>
                </a:path>
              </a:pathLst>
            </a:custGeom>
            <a:solidFill>
              <a:srgbClr val="A9DCF2"/>
            </a:solidFill>
            <a:ln w="9525" cap="flat">
              <a:noFill/>
              <a:prstDash val="solid"/>
              <a:miter/>
            </a:ln>
          </p:spPr>
          <p:txBody>
            <a:bodyPr rtlCol="0" anchor="ctr"/>
            <a:lstStyle/>
            <a:p>
              <a:endParaRPr lang="fr-FR" noProof="0" dirty="0"/>
            </a:p>
          </p:txBody>
        </p:sp>
        <p:sp>
          <p:nvSpPr>
            <p:cNvPr id="282" name="Forme libre : forme 281">
              <a:extLst>
                <a:ext uri="{FF2B5EF4-FFF2-40B4-BE49-F238E27FC236}">
                  <a16:creationId xmlns:a16="http://schemas.microsoft.com/office/drawing/2014/main" id="{E0C363CA-355A-E894-A283-BFA1FDC4E08F}"/>
                </a:ext>
              </a:extLst>
            </p:cNvPr>
            <p:cNvSpPr/>
            <p:nvPr/>
          </p:nvSpPr>
          <p:spPr>
            <a:xfrm>
              <a:off x="10057962" y="4026471"/>
              <a:ext cx="135254" cy="150114"/>
            </a:xfrm>
            <a:custGeom>
              <a:avLst/>
              <a:gdLst>
                <a:gd name="connsiteX0" fmla="*/ 67532 w 135254"/>
                <a:gd name="connsiteY0" fmla="*/ 26765 h 150114"/>
                <a:gd name="connsiteX1" fmla="*/ 108299 w 135254"/>
                <a:gd name="connsiteY1" fmla="*/ 72962 h 150114"/>
                <a:gd name="connsiteX2" fmla="*/ 67532 w 135254"/>
                <a:gd name="connsiteY2" fmla="*/ 123158 h 150114"/>
                <a:gd name="connsiteX3" fmla="*/ 26765 w 135254"/>
                <a:gd name="connsiteY3" fmla="*/ 72962 h 150114"/>
                <a:gd name="connsiteX4" fmla="*/ 67532 w 135254"/>
                <a:gd name="connsiteY4" fmla="*/ 26765 h 150114"/>
                <a:gd name="connsiteX5" fmla="*/ 67532 w 135254"/>
                <a:gd name="connsiteY5" fmla="*/ 150114 h 150114"/>
                <a:gd name="connsiteX6" fmla="*/ 135255 w 135254"/>
                <a:gd name="connsiteY6" fmla="*/ 72866 h 150114"/>
                <a:gd name="connsiteX7" fmla="*/ 67532 w 135254"/>
                <a:gd name="connsiteY7" fmla="*/ 0 h 150114"/>
                <a:gd name="connsiteX8" fmla="*/ 0 w 135254"/>
                <a:gd name="connsiteY8" fmla="*/ 72866 h 150114"/>
                <a:gd name="connsiteX9" fmla="*/ 67532 w 135254"/>
                <a:gd name="connsiteY9" fmla="*/ 150114 h 1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54" h="150114">
                  <a:moveTo>
                    <a:pt x="67532" y="26765"/>
                  </a:moveTo>
                  <a:cubicBezTo>
                    <a:pt x="89916" y="26765"/>
                    <a:pt x="108299" y="47530"/>
                    <a:pt x="108299" y="72962"/>
                  </a:cubicBezTo>
                  <a:cubicBezTo>
                    <a:pt x="108299" y="98393"/>
                    <a:pt x="88868" y="123158"/>
                    <a:pt x="67532" y="123158"/>
                  </a:cubicBezTo>
                  <a:cubicBezTo>
                    <a:pt x="46196" y="123158"/>
                    <a:pt x="26765" y="99155"/>
                    <a:pt x="26765" y="72962"/>
                  </a:cubicBezTo>
                  <a:cubicBezTo>
                    <a:pt x="26765" y="46768"/>
                    <a:pt x="45148" y="26765"/>
                    <a:pt x="67532" y="26765"/>
                  </a:cubicBezTo>
                  <a:close/>
                  <a:moveTo>
                    <a:pt x="67532" y="150114"/>
                  </a:moveTo>
                  <a:cubicBezTo>
                    <a:pt x="104203" y="150114"/>
                    <a:pt x="135255" y="114776"/>
                    <a:pt x="135255" y="72866"/>
                  </a:cubicBezTo>
                  <a:cubicBezTo>
                    <a:pt x="135255" y="30956"/>
                    <a:pt x="104775" y="0"/>
                    <a:pt x="67532" y="0"/>
                  </a:cubicBezTo>
                  <a:cubicBezTo>
                    <a:pt x="30290" y="0"/>
                    <a:pt x="0" y="32671"/>
                    <a:pt x="0" y="72866"/>
                  </a:cubicBezTo>
                  <a:cubicBezTo>
                    <a:pt x="0" y="113062"/>
                    <a:pt x="30766" y="150114"/>
                    <a:pt x="67532" y="150114"/>
                  </a:cubicBezTo>
                  <a:close/>
                </a:path>
              </a:pathLst>
            </a:custGeom>
            <a:solidFill>
              <a:srgbClr val="A9DCF2"/>
            </a:solidFill>
            <a:ln w="9525" cap="flat">
              <a:noFill/>
              <a:prstDash val="solid"/>
              <a:miter/>
            </a:ln>
          </p:spPr>
          <p:txBody>
            <a:bodyPr rtlCol="0" anchor="ctr"/>
            <a:lstStyle/>
            <a:p>
              <a:endParaRPr lang="fr-FR" noProof="0" dirty="0"/>
            </a:p>
          </p:txBody>
        </p:sp>
        <p:sp>
          <p:nvSpPr>
            <p:cNvPr id="283" name="Forme libre : forme 282">
              <a:extLst>
                <a:ext uri="{FF2B5EF4-FFF2-40B4-BE49-F238E27FC236}">
                  <a16:creationId xmlns:a16="http://schemas.microsoft.com/office/drawing/2014/main" id="{131D8E84-6F99-A164-F99F-561FE1620E6A}"/>
                </a:ext>
              </a:extLst>
            </p:cNvPr>
            <p:cNvSpPr/>
            <p:nvPr/>
          </p:nvSpPr>
          <p:spPr>
            <a:xfrm>
              <a:off x="10111969" y="4427663"/>
              <a:ext cx="27051" cy="179546"/>
            </a:xfrm>
            <a:custGeom>
              <a:avLst/>
              <a:gdLst>
                <a:gd name="connsiteX0" fmla="*/ 13526 w 27051"/>
                <a:gd name="connsiteY0" fmla="*/ 0 h 179546"/>
                <a:gd name="connsiteX1" fmla="*/ 0 w 27051"/>
                <a:gd name="connsiteY1" fmla="*/ 13240 h 179546"/>
                <a:gd name="connsiteX2" fmla="*/ 0 w 27051"/>
                <a:gd name="connsiteY2" fmla="*/ 166021 h 179546"/>
                <a:gd name="connsiteX3" fmla="*/ 13526 w 27051"/>
                <a:gd name="connsiteY3" fmla="*/ 179546 h 179546"/>
                <a:gd name="connsiteX4" fmla="*/ 27051 w 27051"/>
                <a:gd name="connsiteY4" fmla="*/ 166021 h 179546"/>
                <a:gd name="connsiteX5" fmla="*/ 27051 w 27051"/>
                <a:gd name="connsiteY5" fmla="*/ 13240 h 179546"/>
                <a:gd name="connsiteX6" fmla="*/ 13526 w 27051"/>
                <a:gd name="connsiteY6" fmla="*/ 0 h 1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 h="179546">
                  <a:moveTo>
                    <a:pt x="13526" y="0"/>
                  </a:moveTo>
                  <a:cubicBezTo>
                    <a:pt x="6001" y="0"/>
                    <a:pt x="0" y="5906"/>
                    <a:pt x="0" y="13240"/>
                  </a:cubicBezTo>
                  <a:lnTo>
                    <a:pt x="0" y="166021"/>
                  </a:lnTo>
                  <a:cubicBezTo>
                    <a:pt x="0" y="173355"/>
                    <a:pt x="5905" y="179546"/>
                    <a:pt x="13526" y="179546"/>
                  </a:cubicBezTo>
                  <a:cubicBezTo>
                    <a:pt x="21146" y="179546"/>
                    <a:pt x="27051" y="173355"/>
                    <a:pt x="27051" y="166021"/>
                  </a:cubicBezTo>
                  <a:lnTo>
                    <a:pt x="27051" y="13240"/>
                  </a:lnTo>
                  <a:cubicBezTo>
                    <a:pt x="27051" y="6001"/>
                    <a:pt x="20860" y="0"/>
                    <a:pt x="13526" y="0"/>
                  </a:cubicBezTo>
                  <a:close/>
                </a:path>
              </a:pathLst>
            </a:custGeom>
            <a:solidFill>
              <a:srgbClr val="A9DCF2"/>
            </a:solidFill>
            <a:ln w="9525" cap="flat">
              <a:noFill/>
              <a:prstDash val="solid"/>
              <a:miter/>
            </a:ln>
          </p:spPr>
          <p:txBody>
            <a:bodyPr rtlCol="0" anchor="ctr"/>
            <a:lstStyle/>
            <a:p>
              <a:endParaRPr lang="fr-FR" noProof="0" dirty="0"/>
            </a:p>
          </p:txBody>
        </p:sp>
        <p:sp>
          <p:nvSpPr>
            <p:cNvPr id="284" name="Forme libre : forme 283">
              <a:extLst>
                <a:ext uri="{FF2B5EF4-FFF2-40B4-BE49-F238E27FC236}">
                  <a16:creationId xmlns:a16="http://schemas.microsoft.com/office/drawing/2014/main" id="{8F04902E-0251-A388-EF0D-2CD7D6949CAB}"/>
                </a:ext>
              </a:extLst>
            </p:cNvPr>
            <p:cNvSpPr/>
            <p:nvPr/>
          </p:nvSpPr>
          <p:spPr>
            <a:xfrm>
              <a:off x="10180264" y="4295076"/>
              <a:ext cx="27050" cy="311657"/>
            </a:xfrm>
            <a:custGeom>
              <a:avLst/>
              <a:gdLst>
                <a:gd name="connsiteX0" fmla="*/ 13525 w 27050"/>
                <a:gd name="connsiteY0" fmla="*/ 0 h 311657"/>
                <a:gd name="connsiteX1" fmla="*/ 0 w 27050"/>
                <a:gd name="connsiteY1" fmla="*/ 13240 h 311657"/>
                <a:gd name="connsiteX2" fmla="*/ 0 w 27050"/>
                <a:gd name="connsiteY2" fmla="*/ 298133 h 311657"/>
                <a:gd name="connsiteX3" fmla="*/ 13525 w 27050"/>
                <a:gd name="connsiteY3" fmla="*/ 311658 h 311657"/>
                <a:gd name="connsiteX4" fmla="*/ 27051 w 27050"/>
                <a:gd name="connsiteY4" fmla="*/ 298133 h 311657"/>
                <a:gd name="connsiteX5" fmla="*/ 27051 w 27050"/>
                <a:gd name="connsiteY5" fmla="*/ 13240 h 311657"/>
                <a:gd name="connsiteX6" fmla="*/ 13525 w 27050"/>
                <a:gd name="connsiteY6" fmla="*/ 0 h 31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0" h="311657">
                  <a:moveTo>
                    <a:pt x="13525" y="0"/>
                  </a:moveTo>
                  <a:cubicBezTo>
                    <a:pt x="6001" y="0"/>
                    <a:pt x="0" y="5905"/>
                    <a:pt x="0" y="13240"/>
                  </a:cubicBezTo>
                  <a:lnTo>
                    <a:pt x="0" y="298133"/>
                  </a:lnTo>
                  <a:cubicBezTo>
                    <a:pt x="0" y="305467"/>
                    <a:pt x="5905" y="311658"/>
                    <a:pt x="13525" y="311658"/>
                  </a:cubicBezTo>
                  <a:cubicBezTo>
                    <a:pt x="21145" y="311658"/>
                    <a:pt x="27051" y="305467"/>
                    <a:pt x="27051" y="298133"/>
                  </a:cubicBezTo>
                  <a:lnTo>
                    <a:pt x="27051" y="13240"/>
                  </a:lnTo>
                  <a:cubicBezTo>
                    <a:pt x="27051" y="6001"/>
                    <a:pt x="20860" y="0"/>
                    <a:pt x="13525" y="0"/>
                  </a:cubicBezTo>
                  <a:close/>
                </a:path>
              </a:pathLst>
            </a:custGeom>
            <a:solidFill>
              <a:srgbClr val="A9DCF2"/>
            </a:solidFill>
            <a:ln w="9525" cap="flat">
              <a:noFill/>
              <a:prstDash val="solid"/>
              <a:miter/>
            </a:ln>
          </p:spPr>
          <p:txBody>
            <a:bodyPr rtlCol="0" anchor="ctr"/>
            <a:lstStyle/>
            <a:p>
              <a:endParaRPr lang="fr-FR" noProof="0" dirty="0"/>
            </a:p>
          </p:txBody>
        </p:sp>
        <p:sp>
          <p:nvSpPr>
            <p:cNvPr id="285" name="Forme libre : forme 284">
              <a:extLst>
                <a:ext uri="{FF2B5EF4-FFF2-40B4-BE49-F238E27FC236}">
                  <a16:creationId xmlns:a16="http://schemas.microsoft.com/office/drawing/2014/main" id="{EE0D745B-B7F7-61E2-11C7-A4C1EDD628F3}"/>
                </a:ext>
              </a:extLst>
            </p:cNvPr>
            <p:cNvSpPr/>
            <p:nvPr/>
          </p:nvSpPr>
          <p:spPr>
            <a:xfrm>
              <a:off x="10043389" y="4295076"/>
              <a:ext cx="27051" cy="311657"/>
            </a:xfrm>
            <a:custGeom>
              <a:avLst/>
              <a:gdLst>
                <a:gd name="connsiteX0" fmla="*/ 13526 w 27051"/>
                <a:gd name="connsiteY0" fmla="*/ 0 h 311657"/>
                <a:gd name="connsiteX1" fmla="*/ 0 w 27051"/>
                <a:gd name="connsiteY1" fmla="*/ 13240 h 311657"/>
                <a:gd name="connsiteX2" fmla="*/ 0 w 27051"/>
                <a:gd name="connsiteY2" fmla="*/ 298133 h 311657"/>
                <a:gd name="connsiteX3" fmla="*/ 13526 w 27051"/>
                <a:gd name="connsiteY3" fmla="*/ 311658 h 311657"/>
                <a:gd name="connsiteX4" fmla="*/ 27051 w 27051"/>
                <a:gd name="connsiteY4" fmla="*/ 298133 h 311657"/>
                <a:gd name="connsiteX5" fmla="*/ 27051 w 27051"/>
                <a:gd name="connsiteY5" fmla="*/ 13240 h 311657"/>
                <a:gd name="connsiteX6" fmla="*/ 13526 w 27051"/>
                <a:gd name="connsiteY6" fmla="*/ 0 h 31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 h="311657">
                  <a:moveTo>
                    <a:pt x="13526" y="0"/>
                  </a:moveTo>
                  <a:cubicBezTo>
                    <a:pt x="6001" y="0"/>
                    <a:pt x="0" y="5905"/>
                    <a:pt x="0" y="13240"/>
                  </a:cubicBezTo>
                  <a:lnTo>
                    <a:pt x="0" y="298133"/>
                  </a:lnTo>
                  <a:cubicBezTo>
                    <a:pt x="0" y="305467"/>
                    <a:pt x="5905" y="311658"/>
                    <a:pt x="13526" y="311658"/>
                  </a:cubicBezTo>
                  <a:cubicBezTo>
                    <a:pt x="21145" y="311658"/>
                    <a:pt x="27051" y="305467"/>
                    <a:pt x="27051" y="298133"/>
                  </a:cubicBezTo>
                  <a:lnTo>
                    <a:pt x="27051" y="13240"/>
                  </a:lnTo>
                  <a:cubicBezTo>
                    <a:pt x="27051" y="6001"/>
                    <a:pt x="20860" y="0"/>
                    <a:pt x="13526" y="0"/>
                  </a:cubicBezTo>
                  <a:close/>
                </a:path>
              </a:pathLst>
            </a:custGeom>
            <a:solidFill>
              <a:srgbClr val="A9DCF2"/>
            </a:solidFill>
            <a:ln w="9525" cap="flat">
              <a:noFill/>
              <a:prstDash val="solid"/>
              <a:miter/>
            </a:ln>
          </p:spPr>
          <p:txBody>
            <a:bodyPr rtlCol="0" anchor="ctr"/>
            <a:lstStyle/>
            <a:p>
              <a:endParaRPr lang="fr-FR" noProof="0" dirty="0"/>
            </a:p>
          </p:txBody>
        </p:sp>
        <p:sp>
          <p:nvSpPr>
            <p:cNvPr id="286" name="Forme libre : forme 285">
              <a:extLst>
                <a:ext uri="{FF2B5EF4-FFF2-40B4-BE49-F238E27FC236}">
                  <a16:creationId xmlns:a16="http://schemas.microsoft.com/office/drawing/2014/main" id="{CA94C0E0-0723-89B5-7037-3E50F1967F36}"/>
                </a:ext>
              </a:extLst>
            </p:cNvPr>
            <p:cNvSpPr/>
            <p:nvPr/>
          </p:nvSpPr>
          <p:spPr>
            <a:xfrm>
              <a:off x="10147593" y="4186014"/>
              <a:ext cx="98583" cy="68389"/>
            </a:xfrm>
            <a:custGeom>
              <a:avLst/>
              <a:gdLst>
                <a:gd name="connsiteX0" fmla="*/ 13240 w 98583"/>
                <a:gd name="connsiteY0" fmla="*/ 0 h 68389"/>
                <a:gd name="connsiteX1" fmla="*/ 0 w 98583"/>
                <a:gd name="connsiteY1" fmla="*/ 13240 h 68389"/>
                <a:gd name="connsiteX2" fmla="*/ 13240 w 98583"/>
                <a:gd name="connsiteY2" fmla="*/ 26765 h 68389"/>
                <a:gd name="connsiteX3" fmla="*/ 80486 w 98583"/>
                <a:gd name="connsiteY3" fmla="*/ 68390 h 68389"/>
                <a:gd name="connsiteX4" fmla="*/ 98584 w 98583"/>
                <a:gd name="connsiteY4" fmla="*/ 42767 h 68389"/>
                <a:gd name="connsiteX5" fmla="*/ 13240 w 98583"/>
                <a:gd name="connsiteY5" fmla="*/ 95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68389">
                  <a:moveTo>
                    <a:pt x="13240" y="0"/>
                  </a:moveTo>
                  <a:cubicBezTo>
                    <a:pt x="5905" y="0"/>
                    <a:pt x="0" y="5906"/>
                    <a:pt x="0" y="13240"/>
                  </a:cubicBezTo>
                  <a:cubicBezTo>
                    <a:pt x="0" y="20574"/>
                    <a:pt x="5905" y="26765"/>
                    <a:pt x="13240" y="26765"/>
                  </a:cubicBezTo>
                  <a:cubicBezTo>
                    <a:pt x="49149" y="26765"/>
                    <a:pt x="70485" y="40005"/>
                    <a:pt x="80486" y="68390"/>
                  </a:cubicBezTo>
                  <a:cubicBezTo>
                    <a:pt x="85630" y="58388"/>
                    <a:pt x="91821" y="50006"/>
                    <a:pt x="98584" y="42767"/>
                  </a:cubicBezTo>
                  <a:cubicBezTo>
                    <a:pt x="82391" y="14383"/>
                    <a:pt x="53816" y="95"/>
                    <a:pt x="13240" y="95"/>
                  </a:cubicBezTo>
                  <a:close/>
                </a:path>
              </a:pathLst>
            </a:custGeom>
            <a:solidFill>
              <a:srgbClr val="A9DCF2"/>
            </a:solidFill>
            <a:ln w="9525" cap="flat">
              <a:noFill/>
              <a:prstDash val="solid"/>
              <a:miter/>
            </a:ln>
          </p:spPr>
          <p:txBody>
            <a:bodyPr rtlCol="0" anchor="ctr"/>
            <a:lstStyle/>
            <a:p>
              <a:endParaRPr lang="fr-FR" noProof="0" dirty="0"/>
            </a:p>
          </p:txBody>
        </p:sp>
        <p:sp>
          <p:nvSpPr>
            <p:cNvPr id="287" name="Forme libre : forme 286">
              <a:extLst>
                <a:ext uri="{FF2B5EF4-FFF2-40B4-BE49-F238E27FC236}">
                  <a16:creationId xmlns:a16="http://schemas.microsoft.com/office/drawing/2014/main" id="{B478D947-9294-14F0-BCA1-259D57D04E14}"/>
                </a:ext>
              </a:extLst>
            </p:cNvPr>
            <p:cNvSpPr/>
            <p:nvPr/>
          </p:nvSpPr>
          <p:spPr>
            <a:xfrm>
              <a:off x="10239414" y="4222209"/>
              <a:ext cx="122586" cy="224409"/>
            </a:xfrm>
            <a:custGeom>
              <a:avLst/>
              <a:gdLst>
                <a:gd name="connsiteX0" fmla="*/ 109061 w 122586"/>
                <a:gd name="connsiteY0" fmla="*/ 0 h 224409"/>
                <a:gd name="connsiteX1" fmla="*/ 0 w 122586"/>
                <a:gd name="connsiteY1" fmla="*/ 130683 h 224409"/>
                <a:gd name="connsiteX2" fmla="*/ 0 w 122586"/>
                <a:gd name="connsiteY2" fmla="*/ 210884 h 224409"/>
                <a:gd name="connsiteX3" fmla="*/ 13240 w 122586"/>
                <a:gd name="connsiteY3" fmla="*/ 224409 h 224409"/>
                <a:gd name="connsiteX4" fmla="*/ 33719 w 122586"/>
                <a:gd name="connsiteY4" fmla="*/ 224409 h 224409"/>
                <a:gd name="connsiteX5" fmla="*/ 47244 w 122586"/>
                <a:gd name="connsiteY5" fmla="*/ 210884 h 224409"/>
                <a:gd name="connsiteX6" fmla="*/ 33719 w 122586"/>
                <a:gd name="connsiteY6" fmla="*/ 197358 h 224409"/>
                <a:gd name="connsiteX7" fmla="*/ 26670 w 122586"/>
                <a:gd name="connsiteY7" fmla="*/ 197358 h 224409"/>
                <a:gd name="connsiteX8" fmla="*/ 26670 w 122586"/>
                <a:gd name="connsiteY8" fmla="*/ 130683 h 224409"/>
                <a:gd name="connsiteX9" fmla="*/ 109061 w 122586"/>
                <a:gd name="connsiteY9" fmla="*/ 26765 h 224409"/>
                <a:gd name="connsiteX10" fmla="*/ 122587 w 122586"/>
                <a:gd name="connsiteY10" fmla="*/ 13240 h 224409"/>
                <a:gd name="connsiteX11" fmla="*/ 109061 w 122586"/>
                <a:gd name="connsiteY11" fmla="*/ 0 h 2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86" h="224409">
                  <a:moveTo>
                    <a:pt x="109061" y="0"/>
                  </a:moveTo>
                  <a:cubicBezTo>
                    <a:pt x="0" y="0"/>
                    <a:pt x="0" y="98298"/>
                    <a:pt x="0" y="130683"/>
                  </a:cubicBezTo>
                  <a:lnTo>
                    <a:pt x="0" y="210884"/>
                  </a:lnTo>
                  <a:cubicBezTo>
                    <a:pt x="0" y="218218"/>
                    <a:pt x="5906" y="224409"/>
                    <a:pt x="13240" y="224409"/>
                  </a:cubicBezTo>
                  <a:lnTo>
                    <a:pt x="33719" y="224409"/>
                  </a:lnTo>
                  <a:cubicBezTo>
                    <a:pt x="41243" y="224409"/>
                    <a:pt x="47244" y="218218"/>
                    <a:pt x="47244" y="210884"/>
                  </a:cubicBezTo>
                  <a:cubicBezTo>
                    <a:pt x="47244" y="203549"/>
                    <a:pt x="41339" y="197358"/>
                    <a:pt x="33719" y="197358"/>
                  </a:cubicBezTo>
                  <a:lnTo>
                    <a:pt x="26670" y="197358"/>
                  </a:lnTo>
                  <a:lnTo>
                    <a:pt x="26670" y="130683"/>
                  </a:lnTo>
                  <a:cubicBezTo>
                    <a:pt x="26670" y="76676"/>
                    <a:pt x="36671" y="26765"/>
                    <a:pt x="109061" y="26765"/>
                  </a:cubicBezTo>
                  <a:cubicBezTo>
                    <a:pt x="116396" y="26765"/>
                    <a:pt x="122587" y="20860"/>
                    <a:pt x="122587" y="13240"/>
                  </a:cubicBezTo>
                  <a:cubicBezTo>
                    <a:pt x="122587" y="5620"/>
                    <a:pt x="116396" y="0"/>
                    <a:pt x="109061" y="0"/>
                  </a:cubicBezTo>
                  <a:close/>
                </a:path>
              </a:pathLst>
            </a:custGeom>
            <a:solidFill>
              <a:srgbClr val="0BBBEF"/>
            </a:solidFill>
            <a:ln w="9525" cap="flat">
              <a:noFill/>
              <a:prstDash val="solid"/>
              <a:miter/>
            </a:ln>
          </p:spPr>
          <p:txBody>
            <a:bodyPr rtlCol="0" anchor="ctr"/>
            <a:lstStyle/>
            <a:p>
              <a:endParaRPr lang="fr-FR" noProof="0" dirty="0"/>
            </a:p>
          </p:txBody>
        </p:sp>
        <p:sp>
          <p:nvSpPr>
            <p:cNvPr id="288" name="Forme libre : forme 287">
              <a:extLst>
                <a:ext uri="{FF2B5EF4-FFF2-40B4-BE49-F238E27FC236}">
                  <a16:creationId xmlns:a16="http://schemas.microsoft.com/office/drawing/2014/main" id="{310FDC9A-8A28-DDD7-2782-774B2B01CC3A}"/>
                </a:ext>
              </a:extLst>
            </p:cNvPr>
            <p:cNvSpPr/>
            <p:nvPr/>
          </p:nvSpPr>
          <p:spPr>
            <a:xfrm>
              <a:off x="10670325" y="4185728"/>
              <a:ext cx="114585" cy="207930"/>
            </a:xfrm>
            <a:custGeom>
              <a:avLst/>
              <a:gdLst>
                <a:gd name="connsiteX0" fmla="*/ 13240 w 114585"/>
                <a:gd name="connsiteY0" fmla="*/ 0 h 207930"/>
                <a:gd name="connsiteX1" fmla="*/ 0 w 114585"/>
                <a:gd name="connsiteY1" fmla="*/ 13240 h 207930"/>
                <a:gd name="connsiteX2" fmla="*/ 13240 w 114585"/>
                <a:gd name="connsiteY2" fmla="*/ 26765 h 207930"/>
                <a:gd name="connsiteX3" fmla="*/ 87535 w 114585"/>
                <a:gd name="connsiteY3" fmla="*/ 120968 h 207930"/>
                <a:gd name="connsiteX4" fmla="*/ 87535 w 114585"/>
                <a:gd name="connsiteY4" fmla="*/ 180880 h 207930"/>
                <a:gd name="connsiteX5" fmla="*/ 82963 w 114585"/>
                <a:gd name="connsiteY5" fmla="*/ 180880 h 207930"/>
                <a:gd name="connsiteX6" fmla="*/ 69437 w 114585"/>
                <a:gd name="connsiteY6" fmla="*/ 194405 h 207930"/>
                <a:gd name="connsiteX7" fmla="*/ 82963 w 114585"/>
                <a:gd name="connsiteY7" fmla="*/ 207931 h 207930"/>
                <a:gd name="connsiteX8" fmla="*/ 101060 w 114585"/>
                <a:gd name="connsiteY8" fmla="*/ 207931 h 207930"/>
                <a:gd name="connsiteX9" fmla="*/ 114586 w 114585"/>
                <a:gd name="connsiteY9" fmla="*/ 194405 h 207930"/>
                <a:gd name="connsiteX10" fmla="*/ 114586 w 114585"/>
                <a:gd name="connsiteY10" fmla="*/ 120968 h 207930"/>
                <a:gd name="connsiteX11" fmla="*/ 13335 w 114585"/>
                <a:gd name="connsiteY11" fmla="*/ 0 h 20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585" h="207930">
                  <a:moveTo>
                    <a:pt x="13240" y="0"/>
                  </a:moveTo>
                  <a:cubicBezTo>
                    <a:pt x="5906" y="0"/>
                    <a:pt x="0" y="5906"/>
                    <a:pt x="0" y="13240"/>
                  </a:cubicBezTo>
                  <a:cubicBezTo>
                    <a:pt x="0" y="20574"/>
                    <a:pt x="5906" y="26765"/>
                    <a:pt x="13240" y="26765"/>
                  </a:cubicBezTo>
                  <a:cubicBezTo>
                    <a:pt x="65913" y="26765"/>
                    <a:pt x="87535" y="54007"/>
                    <a:pt x="87535" y="120968"/>
                  </a:cubicBezTo>
                  <a:lnTo>
                    <a:pt x="87535" y="180880"/>
                  </a:lnTo>
                  <a:lnTo>
                    <a:pt x="82963" y="180880"/>
                  </a:lnTo>
                  <a:cubicBezTo>
                    <a:pt x="75629" y="180880"/>
                    <a:pt x="69437" y="186785"/>
                    <a:pt x="69437" y="194405"/>
                  </a:cubicBezTo>
                  <a:cubicBezTo>
                    <a:pt x="69437" y="202025"/>
                    <a:pt x="75629" y="207931"/>
                    <a:pt x="82963" y="207931"/>
                  </a:cubicBezTo>
                  <a:lnTo>
                    <a:pt x="101060" y="207931"/>
                  </a:lnTo>
                  <a:cubicBezTo>
                    <a:pt x="108395" y="207931"/>
                    <a:pt x="114586" y="201740"/>
                    <a:pt x="114586" y="194405"/>
                  </a:cubicBezTo>
                  <a:lnTo>
                    <a:pt x="114586" y="120968"/>
                  </a:lnTo>
                  <a:cubicBezTo>
                    <a:pt x="114586" y="90964"/>
                    <a:pt x="114586" y="0"/>
                    <a:pt x="13335" y="0"/>
                  </a:cubicBezTo>
                  <a:close/>
                </a:path>
              </a:pathLst>
            </a:custGeom>
            <a:solidFill>
              <a:srgbClr val="000000"/>
            </a:solidFill>
            <a:ln w="9525" cap="flat">
              <a:noFill/>
              <a:prstDash val="solid"/>
              <a:miter/>
            </a:ln>
          </p:spPr>
          <p:txBody>
            <a:bodyPr rtlCol="0" anchor="ctr"/>
            <a:lstStyle/>
            <a:p>
              <a:endParaRPr lang="fr-FR" noProof="0" dirty="0"/>
            </a:p>
          </p:txBody>
        </p:sp>
        <p:sp>
          <p:nvSpPr>
            <p:cNvPr id="289" name="Forme libre : forme 288">
              <a:extLst>
                <a:ext uri="{FF2B5EF4-FFF2-40B4-BE49-F238E27FC236}">
                  <a16:creationId xmlns:a16="http://schemas.microsoft.com/office/drawing/2014/main" id="{5BE0B652-B073-E152-7BE2-97841E6721E0}"/>
                </a:ext>
              </a:extLst>
            </p:cNvPr>
            <p:cNvSpPr/>
            <p:nvPr/>
          </p:nvSpPr>
          <p:spPr>
            <a:xfrm>
              <a:off x="10581171" y="4026471"/>
              <a:ext cx="135255" cy="150114"/>
            </a:xfrm>
            <a:custGeom>
              <a:avLst/>
              <a:gdLst>
                <a:gd name="connsiteX0" fmla="*/ 67532 w 135255"/>
                <a:gd name="connsiteY0" fmla="*/ 26765 h 150114"/>
                <a:gd name="connsiteX1" fmla="*/ 108299 w 135255"/>
                <a:gd name="connsiteY1" fmla="*/ 72962 h 150114"/>
                <a:gd name="connsiteX2" fmla="*/ 67532 w 135255"/>
                <a:gd name="connsiteY2" fmla="*/ 123158 h 150114"/>
                <a:gd name="connsiteX3" fmla="*/ 26765 w 135255"/>
                <a:gd name="connsiteY3" fmla="*/ 72962 h 150114"/>
                <a:gd name="connsiteX4" fmla="*/ 67532 w 135255"/>
                <a:gd name="connsiteY4" fmla="*/ 26765 h 150114"/>
                <a:gd name="connsiteX5" fmla="*/ 67532 w 135255"/>
                <a:gd name="connsiteY5" fmla="*/ 150114 h 150114"/>
                <a:gd name="connsiteX6" fmla="*/ 135255 w 135255"/>
                <a:gd name="connsiteY6" fmla="*/ 72866 h 150114"/>
                <a:gd name="connsiteX7" fmla="*/ 67532 w 135255"/>
                <a:gd name="connsiteY7" fmla="*/ 0 h 150114"/>
                <a:gd name="connsiteX8" fmla="*/ 0 w 135255"/>
                <a:gd name="connsiteY8" fmla="*/ 72866 h 150114"/>
                <a:gd name="connsiteX9" fmla="*/ 67532 w 135255"/>
                <a:gd name="connsiteY9" fmla="*/ 150114 h 15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55" h="150114">
                  <a:moveTo>
                    <a:pt x="67532" y="26765"/>
                  </a:moveTo>
                  <a:cubicBezTo>
                    <a:pt x="89916" y="26765"/>
                    <a:pt x="108299" y="47530"/>
                    <a:pt x="108299" y="72962"/>
                  </a:cubicBezTo>
                  <a:cubicBezTo>
                    <a:pt x="108299" y="98393"/>
                    <a:pt x="88868" y="123158"/>
                    <a:pt x="67532" y="123158"/>
                  </a:cubicBezTo>
                  <a:cubicBezTo>
                    <a:pt x="46196" y="123158"/>
                    <a:pt x="26765" y="99155"/>
                    <a:pt x="26765" y="72962"/>
                  </a:cubicBezTo>
                  <a:cubicBezTo>
                    <a:pt x="26765" y="46768"/>
                    <a:pt x="45149" y="26765"/>
                    <a:pt x="67532" y="26765"/>
                  </a:cubicBezTo>
                  <a:close/>
                  <a:moveTo>
                    <a:pt x="67532" y="150114"/>
                  </a:moveTo>
                  <a:cubicBezTo>
                    <a:pt x="104203" y="150114"/>
                    <a:pt x="135255" y="114776"/>
                    <a:pt x="135255" y="72866"/>
                  </a:cubicBezTo>
                  <a:cubicBezTo>
                    <a:pt x="135255" y="30956"/>
                    <a:pt x="104775" y="0"/>
                    <a:pt x="67532" y="0"/>
                  </a:cubicBezTo>
                  <a:cubicBezTo>
                    <a:pt x="30289" y="0"/>
                    <a:pt x="0" y="32671"/>
                    <a:pt x="0" y="72866"/>
                  </a:cubicBezTo>
                  <a:cubicBezTo>
                    <a:pt x="0" y="113062"/>
                    <a:pt x="30766" y="150114"/>
                    <a:pt x="67532" y="150114"/>
                  </a:cubicBezTo>
                  <a:close/>
                </a:path>
              </a:pathLst>
            </a:custGeom>
            <a:solidFill>
              <a:srgbClr val="000000"/>
            </a:solidFill>
            <a:ln w="9525" cap="flat">
              <a:noFill/>
              <a:prstDash val="solid"/>
              <a:miter/>
            </a:ln>
          </p:spPr>
          <p:txBody>
            <a:bodyPr rtlCol="0" anchor="ctr"/>
            <a:lstStyle/>
            <a:p>
              <a:endParaRPr lang="fr-FR" noProof="0" dirty="0"/>
            </a:p>
          </p:txBody>
        </p:sp>
        <p:sp>
          <p:nvSpPr>
            <p:cNvPr id="290" name="Forme libre : forme 289">
              <a:extLst>
                <a:ext uri="{FF2B5EF4-FFF2-40B4-BE49-F238E27FC236}">
                  <a16:creationId xmlns:a16="http://schemas.microsoft.com/office/drawing/2014/main" id="{23D91B1D-0590-65BC-15C1-7144BEBFE532}"/>
                </a:ext>
              </a:extLst>
            </p:cNvPr>
            <p:cNvSpPr/>
            <p:nvPr/>
          </p:nvSpPr>
          <p:spPr>
            <a:xfrm>
              <a:off x="10634892" y="4427663"/>
              <a:ext cx="27051" cy="179546"/>
            </a:xfrm>
            <a:custGeom>
              <a:avLst/>
              <a:gdLst>
                <a:gd name="connsiteX0" fmla="*/ 13526 w 27051"/>
                <a:gd name="connsiteY0" fmla="*/ 0 h 179546"/>
                <a:gd name="connsiteX1" fmla="*/ 0 w 27051"/>
                <a:gd name="connsiteY1" fmla="*/ 13240 h 179546"/>
                <a:gd name="connsiteX2" fmla="*/ 0 w 27051"/>
                <a:gd name="connsiteY2" fmla="*/ 166021 h 179546"/>
                <a:gd name="connsiteX3" fmla="*/ 13526 w 27051"/>
                <a:gd name="connsiteY3" fmla="*/ 179546 h 179546"/>
                <a:gd name="connsiteX4" fmla="*/ 27051 w 27051"/>
                <a:gd name="connsiteY4" fmla="*/ 166021 h 179546"/>
                <a:gd name="connsiteX5" fmla="*/ 27051 w 27051"/>
                <a:gd name="connsiteY5" fmla="*/ 13240 h 179546"/>
                <a:gd name="connsiteX6" fmla="*/ 13526 w 27051"/>
                <a:gd name="connsiteY6" fmla="*/ 0 h 1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 h="179546">
                  <a:moveTo>
                    <a:pt x="13526" y="0"/>
                  </a:moveTo>
                  <a:cubicBezTo>
                    <a:pt x="6001" y="0"/>
                    <a:pt x="0" y="5906"/>
                    <a:pt x="0" y="13240"/>
                  </a:cubicBezTo>
                  <a:lnTo>
                    <a:pt x="0" y="166021"/>
                  </a:lnTo>
                  <a:cubicBezTo>
                    <a:pt x="0" y="173355"/>
                    <a:pt x="5906" y="179546"/>
                    <a:pt x="13526" y="179546"/>
                  </a:cubicBezTo>
                  <a:cubicBezTo>
                    <a:pt x="21146" y="179546"/>
                    <a:pt x="27051" y="173355"/>
                    <a:pt x="27051" y="166021"/>
                  </a:cubicBezTo>
                  <a:lnTo>
                    <a:pt x="27051" y="13240"/>
                  </a:lnTo>
                  <a:cubicBezTo>
                    <a:pt x="27051" y="6001"/>
                    <a:pt x="20860" y="0"/>
                    <a:pt x="13526" y="0"/>
                  </a:cubicBezTo>
                  <a:close/>
                </a:path>
              </a:pathLst>
            </a:custGeom>
            <a:solidFill>
              <a:srgbClr val="000000"/>
            </a:solidFill>
            <a:ln w="9525" cap="flat">
              <a:noFill/>
              <a:prstDash val="solid"/>
              <a:miter/>
            </a:ln>
          </p:spPr>
          <p:txBody>
            <a:bodyPr rtlCol="0" anchor="ctr"/>
            <a:lstStyle/>
            <a:p>
              <a:endParaRPr lang="fr-FR" noProof="0" dirty="0"/>
            </a:p>
          </p:txBody>
        </p:sp>
        <p:sp>
          <p:nvSpPr>
            <p:cNvPr id="291" name="Forme libre : forme 290">
              <a:extLst>
                <a:ext uri="{FF2B5EF4-FFF2-40B4-BE49-F238E27FC236}">
                  <a16:creationId xmlns:a16="http://schemas.microsoft.com/office/drawing/2014/main" id="{2F288CB5-C44D-C203-4B8D-33C118FC6C49}"/>
                </a:ext>
              </a:extLst>
            </p:cNvPr>
            <p:cNvSpPr/>
            <p:nvPr/>
          </p:nvSpPr>
          <p:spPr>
            <a:xfrm>
              <a:off x="10566597" y="4295076"/>
              <a:ext cx="27051" cy="311657"/>
            </a:xfrm>
            <a:custGeom>
              <a:avLst/>
              <a:gdLst>
                <a:gd name="connsiteX0" fmla="*/ 13526 w 27051"/>
                <a:gd name="connsiteY0" fmla="*/ 0 h 311657"/>
                <a:gd name="connsiteX1" fmla="*/ 0 w 27051"/>
                <a:gd name="connsiteY1" fmla="*/ 13240 h 311657"/>
                <a:gd name="connsiteX2" fmla="*/ 0 w 27051"/>
                <a:gd name="connsiteY2" fmla="*/ 298133 h 311657"/>
                <a:gd name="connsiteX3" fmla="*/ 13526 w 27051"/>
                <a:gd name="connsiteY3" fmla="*/ 311658 h 311657"/>
                <a:gd name="connsiteX4" fmla="*/ 27051 w 27051"/>
                <a:gd name="connsiteY4" fmla="*/ 298133 h 311657"/>
                <a:gd name="connsiteX5" fmla="*/ 27051 w 27051"/>
                <a:gd name="connsiteY5" fmla="*/ 13240 h 311657"/>
                <a:gd name="connsiteX6" fmla="*/ 13526 w 27051"/>
                <a:gd name="connsiteY6" fmla="*/ 0 h 31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 h="311657">
                  <a:moveTo>
                    <a:pt x="13526" y="0"/>
                  </a:moveTo>
                  <a:cubicBezTo>
                    <a:pt x="6001" y="0"/>
                    <a:pt x="0" y="5905"/>
                    <a:pt x="0" y="13240"/>
                  </a:cubicBezTo>
                  <a:lnTo>
                    <a:pt x="0" y="298133"/>
                  </a:lnTo>
                  <a:cubicBezTo>
                    <a:pt x="0" y="305467"/>
                    <a:pt x="5906" y="311658"/>
                    <a:pt x="13526" y="311658"/>
                  </a:cubicBezTo>
                  <a:cubicBezTo>
                    <a:pt x="21146" y="311658"/>
                    <a:pt x="27051" y="305467"/>
                    <a:pt x="27051" y="298133"/>
                  </a:cubicBezTo>
                  <a:lnTo>
                    <a:pt x="27051" y="13240"/>
                  </a:lnTo>
                  <a:cubicBezTo>
                    <a:pt x="27051" y="6001"/>
                    <a:pt x="20860" y="0"/>
                    <a:pt x="13526" y="0"/>
                  </a:cubicBezTo>
                  <a:close/>
                </a:path>
              </a:pathLst>
            </a:custGeom>
            <a:solidFill>
              <a:srgbClr val="000000"/>
            </a:solidFill>
            <a:ln w="9525" cap="flat">
              <a:noFill/>
              <a:prstDash val="solid"/>
              <a:miter/>
            </a:ln>
          </p:spPr>
          <p:txBody>
            <a:bodyPr rtlCol="0" anchor="ctr"/>
            <a:lstStyle/>
            <a:p>
              <a:endParaRPr lang="fr-FR" noProof="0" dirty="0"/>
            </a:p>
          </p:txBody>
        </p:sp>
        <p:sp>
          <p:nvSpPr>
            <p:cNvPr id="292" name="Forme libre : forme 291">
              <a:extLst>
                <a:ext uri="{FF2B5EF4-FFF2-40B4-BE49-F238E27FC236}">
                  <a16:creationId xmlns:a16="http://schemas.microsoft.com/office/drawing/2014/main" id="{66CC6751-BAD6-71E8-D54C-01A994A5B6B2}"/>
                </a:ext>
              </a:extLst>
            </p:cNvPr>
            <p:cNvSpPr/>
            <p:nvPr/>
          </p:nvSpPr>
          <p:spPr>
            <a:xfrm>
              <a:off x="10703472" y="4295076"/>
              <a:ext cx="27050" cy="311657"/>
            </a:xfrm>
            <a:custGeom>
              <a:avLst/>
              <a:gdLst>
                <a:gd name="connsiteX0" fmla="*/ 13525 w 27050"/>
                <a:gd name="connsiteY0" fmla="*/ 0 h 311657"/>
                <a:gd name="connsiteX1" fmla="*/ 0 w 27050"/>
                <a:gd name="connsiteY1" fmla="*/ 13240 h 311657"/>
                <a:gd name="connsiteX2" fmla="*/ 0 w 27050"/>
                <a:gd name="connsiteY2" fmla="*/ 298133 h 311657"/>
                <a:gd name="connsiteX3" fmla="*/ 13525 w 27050"/>
                <a:gd name="connsiteY3" fmla="*/ 311658 h 311657"/>
                <a:gd name="connsiteX4" fmla="*/ 27051 w 27050"/>
                <a:gd name="connsiteY4" fmla="*/ 298133 h 311657"/>
                <a:gd name="connsiteX5" fmla="*/ 27051 w 27050"/>
                <a:gd name="connsiteY5" fmla="*/ 13240 h 311657"/>
                <a:gd name="connsiteX6" fmla="*/ 13525 w 27050"/>
                <a:gd name="connsiteY6" fmla="*/ 0 h 31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0" h="311657">
                  <a:moveTo>
                    <a:pt x="13525" y="0"/>
                  </a:moveTo>
                  <a:cubicBezTo>
                    <a:pt x="6001" y="0"/>
                    <a:pt x="0" y="5905"/>
                    <a:pt x="0" y="13240"/>
                  </a:cubicBezTo>
                  <a:lnTo>
                    <a:pt x="0" y="298133"/>
                  </a:lnTo>
                  <a:cubicBezTo>
                    <a:pt x="0" y="305467"/>
                    <a:pt x="5905" y="311658"/>
                    <a:pt x="13525" y="311658"/>
                  </a:cubicBezTo>
                  <a:cubicBezTo>
                    <a:pt x="21146" y="311658"/>
                    <a:pt x="27051" y="305467"/>
                    <a:pt x="27051" y="298133"/>
                  </a:cubicBezTo>
                  <a:lnTo>
                    <a:pt x="27051" y="13240"/>
                  </a:lnTo>
                  <a:cubicBezTo>
                    <a:pt x="27051" y="6001"/>
                    <a:pt x="20860" y="0"/>
                    <a:pt x="13525" y="0"/>
                  </a:cubicBezTo>
                  <a:close/>
                </a:path>
              </a:pathLst>
            </a:custGeom>
            <a:solidFill>
              <a:srgbClr val="000000"/>
            </a:solidFill>
            <a:ln w="9525" cap="flat">
              <a:noFill/>
              <a:prstDash val="solid"/>
              <a:miter/>
            </a:ln>
          </p:spPr>
          <p:txBody>
            <a:bodyPr rtlCol="0" anchor="ctr"/>
            <a:lstStyle/>
            <a:p>
              <a:endParaRPr lang="fr-FR" noProof="0" dirty="0"/>
            </a:p>
          </p:txBody>
        </p:sp>
        <p:sp>
          <p:nvSpPr>
            <p:cNvPr id="293" name="Forme libre : forme 292">
              <a:extLst>
                <a:ext uri="{FF2B5EF4-FFF2-40B4-BE49-F238E27FC236}">
                  <a16:creationId xmlns:a16="http://schemas.microsoft.com/office/drawing/2014/main" id="{88E9FD5C-9F21-64E4-0C0C-F615BA276030}"/>
                </a:ext>
              </a:extLst>
            </p:cNvPr>
            <p:cNvSpPr/>
            <p:nvPr/>
          </p:nvSpPr>
          <p:spPr>
            <a:xfrm>
              <a:off x="10528307" y="4185919"/>
              <a:ext cx="98583" cy="68389"/>
            </a:xfrm>
            <a:custGeom>
              <a:avLst/>
              <a:gdLst>
                <a:gd name="connsiteX0" fmla="*/ 85058 w 98583"/>
                <a:gd name="connsiteY0" fmla="*/ 95 h 68389"/>
                <a:gd name="connsiteX1" fmla="*/ 0 w 98583"/>
                <a:gd name="connsiteY1" fmla="*/ 42767 h 68389"/>
                <a:gd name="connsiteX2" fmla="*/ 17812 w 98583"/>
                <a:gd name="connsiteY2" fmla="*/ 68390 h 68389"/>
                <a:gd name="connsiteX3" fmla="*/ 85058 w 98583"/>
                <a:gd name="connsiteY3" fmla="*/ 26765 h 68389"/>
                <a:gd name="connsiteX4" fmla="*/ 98584 w 98583"/>
                <a:gd name="connsiteY4" fmla="*/ 13240 h 68389"/>
                <a:gd name="connsiteX5" fmla="*/ 85058 w 98583"/>
                <a:gd name="connsiteY5"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68389">
                  <a:moveTo>
                    <a:pt x="85058" y="95"/>
                  </a:moveTo>
                  <a:cubicBezTo>
                    <a:pt x="44577" y="95"/>
                    <a:pt x="15907" y="14383"/>
                    <a:pt x="0" y="42767"/>
                  </a:cubicBezTo>
                  <a:cubicBezTo>
                    <a:pt x="6477" y="50102"/>
                    <a:pt x="12668" y="58388"/>
                    <a:pt x="17812" y="68390"/>
                  </a:cubicBezTo>
                  <a:cubicBezTo>
                    <a:pt x="27813" y="40005"/>
                    <a:pt x="49149" y="26765"/>
                    <a:pt x="85058" y="26765"/>
                  </a:cubicBezTo>
                  <a:cubicBezTo>
                    <a:pt x="92392" y="26765"/>
                    <a:pt x="98584" y="20860"/>
                    <a:pt x="98584" y="13240"/>
                  </a:cubicBezTo>
                  <a:cubicBezTo>
                    <a:pt x="98584" y="5620"/>
                    <a:pt x="92392" y="0"/>
                    <a:pt x="85058" y="0"/>
                  </a:cubicBezTo>
                  <a:close/>
                </a:path>
              </a:pathLst>
            </a:custGeom>
            <a:solidFill>
              <a:srgbClr val="000000"/>
            </a:solidFill>
            <a:ln w="9525" cap="flat">
              <a:noFill/>
              <a:prstDash val="solid"/>
              <a:miter/>
            </a:ln>
          </p:spPr>
          <p:txBody>
            <a:bodyPr rtlCol="0" anchor="ctr"/>
            <a:lstStyle/>
            <a:p>
              <a:endParaRPr lang="fr-FR" noProof="0" dirty="0"/>
            </a:p>
          </p:txBody>
        </p:sp>
        <p:sp>
          <p:nvSpPr>
            <p:cNvPr id="294" name="Forme libre : forme 293">
              <a:extLst>
                <a:ext uri="{FF2B5EF4-FFF2-40B4-BE49-F238E27FC236}">
                  <a16:creationId xmlns:a16="http://schemas.microsoft.com/office/drawing/2014/main" id="{D3244928-8BA5-EDF7-7BF1-29AA0C37B820}"/>
                </a:ext>
              </a:extLst>
            </p:cNvPr>
            <p:cNvSpPr/>
            <p:nvPr/>
          </p:nvSpPr>
          <p:spPr>
            <a:xfrm>
              <a:off x="10412483" y="4222209"/>
              <a:ext cx="122396" cy="224409"/>
            </a:xfrm>
            <a:custGeom>
              <a:avLst/>
              <a:gdLst>
                <a:gd name="connsiteX0" fmla="*/ 13240 w 122396"/>
                <a:gd name="connsiteY0" fmla="*/ 0 h 224409"/>
                <a:gd name="connsiteX1" fmla="*/ 0 w 122396"/>
                <a:gd name="connsiteY1" fmla="*/ 13240 h 224409"/>
                <a:gd name="connsiteX2" fmla="*/ 13240 w 122396"/>
                <a:gd name="connsiteY2" fmla="*/ 26765 h 224409"/>
                <a:gd name="connsiteX3" fmla="*/ 95345 w 122396"/>
                <a:gd name="connsiteY3" fmla="*/ 130683 h 224409"/>
                <a:gd name="connsiteX4" fmla="*/ 95345 w 122396"/>
                <a:gd name="connsiteY4" fmla="*/ 197358 h 224409"/>
                <a:gd name="connsiteX5" fmla="*/ 89154 w 122396"/>
                <a:gd name="connsiteY5" fmla="*/ 197358 h 224409"/>
                <a:gd name="connsiteX6" fmla="*/ 75629 w 122396"/>
                <a:gd name="connsiteY6" fmla="*/ 210884 h 224409"/>
                <a:gd name="connsiteX7" fmla="*/ 89154 w 122396"/>
                <a:gd name="connsiteY7" fmla="*/ 224409 h 224409"/>
                <a:gd name="connsiteX8" fmla="*/ 108871 w 122396"/>
                <a:gd name="connsiteY8" fmla="*/ 224409 h 224409"/>
                <a:gd name="connsiteX9" fmla="*/ 122396 w 122396"/>
                <a:gd name="connsiteY9" fmla="*/ 210884 h 224409"/>
                <a:gd name="connsiteX10" fmla="*/ 122396 w 122396"/>
                <a:gd name="connsiteY10" fmla="*/ 130683 h 224409"/>
                <a:gd name="connsiteX11" fmla="*/ 13335 w 122396"/>
                <a:gd name="connsiteY11" fmla="*/ 0 h 2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96" h="224409">
                  <a:moveTo>
                    <a:pt x="13240" y="0"/>
                  </a:moveTo>
                  <a:cubicBezTo>
                    <a:pt x="5906" y="0"/>
                    <a:pt x="0" y="5906"/>
                    <a:pt x="0" y="13240"/>
                  </a:cubicBezTo>
                  <a:cubicBezTo>
                    <a:pt x="0" y="20574"/>
                    <a:pt x="5906" y="26765"/>
                    <a:pt x="13240" y="26765"/>
                  </a:cubicBezTo>
                  <a:cubicBezTo>
                    <a:pt x="85344" y="26765"/>
                    <a:pt x="95345" y="76676"/>
                    <a:pt x="95345" y="130683"/>
                  </a:cubicBezTo>
                  <a:lnTo>
                    <a:pt x="95345" y="197358"/>
                  </a:lnTo>
                  <a:lnTo>
                    <a:pt x="89154" y="197358"/>
                  </a:lnTo>
                  <a:cubicBezTo>
                    <a:pt x="81820" y="197358"/>
                    <a:pt x="75629" y="203264"/>
                    <a:pt x="75629" y="210884"/>
                  </a:cubicBezTo>
                  <a:cubicBezTo>
                    <a:pt x="75629" y="218504"/>
                    <a:pt x="81820" y="224409"/>
                    <a:pt x="89154" y="224409"/>
                  </a:cubicBezTo>
                  <a:lnTo>
                    <a:pt x="108871" y="224409"/>
                  </a:lnTo>
                  <a:cubicBezTo>
                    <a:pt x="116205" y="224409"/>
                    <a:pt x="122396" y="218218"/>
                    <a:pt x="122396" y="210884"/>
                  </a:cubicBezTo>
                  <a:lnTo>
                    <a:pt x="122396" y="130683"/>
                  </a:lnTo>
                  <a:cubicBezTo>
                    <a:pt x="122396" y="98298"/>
                    <a:pt x="122396" y="0"/>
                    <a:pt x="13335" y="0"/>
                  </a:cubicBezTo>
                  <a:close/>
                </a:path>
              </a:pathLst>
            </a:custGeom>
            <a:solidFill>
              <a:srgbClr val="0BBBEF"/>
            </a:solidFill>
            <a:ln w="9525" cap="flat">
              <a:noFill/>
              <a:prstDash val="solid"/>
              <a:miter/>
            </a:ln>
          </p:spPr>
          <p:txBody>
            <a:bodyPr rtlCol="0" anchor="ctr"/>
            <a:lstStyle/>
            <a:p>
              <a:endParaRPr lang="fr-FR" noProof="0" dirty="0"/>
            </a:p>
          </p:txBody>
        </p:sp>
        <p:sp>
          <p:nvSpPr>
            <p:cNvPr id="295" name="Forme libre : forme 294">
              <a:extLst>
                <a:ext uri="{FF2B5EF4-FFF2-40B4-BE49-F238E27FC236}">
                  <a16:creationId xmlns:a16="http://schemas.microsoft.com/office/drawing/2014/main" id="{5369BEF1-23B3-CF19-E55D-C9D6CA5A75B7}"/>
                </a:ext>
              </a:extLst>
            </p:cNvPr>
            <p:cNvSpPr/>
            <p:nvPr/>
          </p:nvSpPr>
          <p:spPr>
            <a:xfrm>
              <a:off x="10314185" y="4048092"/>
              <a:ext cx="145256" cy="161448"/>
            </a:xfrm>
            <a:custGeom>
              <a:avLst/>
              <a:gdLst>
                <a:gd name="connsiteX0" fmla="*/ 72676 w 145256"/>
                <a:gd name="connsiteY0" fmla="*/ 26670 h 161448"/>
                <a:gd name="connsiteX1" fmla="*/ 118301 w 145256"/>
                <a:gd name="connsiteY1" fmla="*/ 78296 h 161448"/>
                <a:gd name="connsiteX2" fmla="*/ 72676 w 145256"/>
                <a:gd name="connsiteY2" fmla="*/ 134493 h 161448"/>
                <a:gd name="connsiteX3" fmla="*/ 26765 w 145256"/>
                <a:gd name="connsiteY3" fmla="*/ 78296 h 161448"/>
                <a:gd name="connsiteX4" fmla="*/ 72676 w 145256"/>
                <a:gd name="connsiteY4" fmla="*/ 26670 h 161448"/>
                <a:gd name="connsiteX5" fmla="*/ 72676 w 145256"/>
                <a:gd name="connsiteY5" fmla="*/ 161449 h 161448"/>
                <a:gd name="connsiteX6" fmla="*/ 145256 w 145256"/>
                <a:gd name="connsiteY6" fmla="*/ 78296 h 161448"/>
                <a:gd name="connsiteX7" fmla="*/ 72676 w 145256"/>
                <a:gd name="connsiteY7" fmla="*/ 0 h 161448"/>
                <a:gd name="connsiteX8" fmla="*/ 0 w 145256"/>
                <a:gd name="connsiteY8" fmla="*/ 78296 h 161448"/>
                <a:gd name="connsiteX9" fmla="*/ 72676 w 145256"/>
                <a:gd name="connsiteY9" fmla="*/ 161449 h 16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256" h="161448">
                  <a:moveTo>
                    <a:pt x="72676" y="26670"/>
                  </a:moveTo>
                  <a:cubicBezTo>
                    <a:pt x="97822" y="26670"/>
                    <a:pt x="118301" y="49911"/>
                    <a:pt x="118301" y="78296"/>
                  </a:cubicBezTo>
                  <a:cubicBezTo>
                    <a:pt x="118301" y="106680"/>
                    <a:pt x="96393" y="134493"/>
                    <a:pt x="72676" y="134493"/>
                  </a:cubicBezTo>
                  <a:cubicBezTo>
                    <a:pt x="48959" y="134493"/>
                    <a:pt x="26765" y="107728"/>
                    <a:pt x="26765" y="78296"/>
                  </a:cubicBezTo>
                  <a:cubicBezTo>
                    <a:pt x="26765" y="48863"/>
                    <a:pt x="47244" y="26670"/>
                    <a:pt x="72676" y="26670"/>
                  </a:cubicBezTo>
                  <a:close/>
                  <a:moveTo>
                    <a:pt x="72676" y="161449"/>
                  </a:moveTo>
                  <a:cubicBezTo>
                    <a:pt x="111824" y="161449"/>
                    <a:pt x="145256" y="123349"/>
                    <a:pt x="145256" y="78296"/>
                  </a:cubicBezTo>
                  <a:cubicBezTo>
                    <a:pt x="145256" y="33242"/>
                    <a:pt x="112586" y="0"/>
                    <a:pt x="72676" y="0"/>
                  </a:cubicBezTo>
                  <a:cubicBezTo>
                    <a:pt x="32766" y="0"/>
                    <a:pt x="0" y="35052"/>
                    <a:pt x="0" y="78296"/>
                  </a:cubicBezTo>
                  <a:cubicBezTo>
                    <a:pt x="0" y="121539"/>
                    <a:pt x="33242" y="161449"/>
                    <a:pt x="72676" y="161449"/>
                  </a:cubicBezTo>
                  <a:close/>
                </a:path>
              </a:pathLst>
            </a:custGeom>
            <a:solidFill>
              <a:srgbClr val="0BBBEF"/>
            </a:solidFill>
            <a:ln w="9525" cap="flat">
              <a:noFill/>
              <a:prstDash val="solid"/>
              <a:miter/>
            </a:ln>
          </p:spPr>
          <p:txBody>
            <a:bodyPr rtlCol="0" anchor="ctr"/>
            <a:lstStyle/>
            <a:p>
              <a:endParaRPr lang="fr-FR" noProof="0" dirty="0"/>
            </a:p>
          </p:txBody>
        </p:sp>
        <p:sp>
          <p:nvSpPr>
            <p:cNvPr id="296" name="Forme libre : forme 295">
              <a:extLst>
                <a:ext uri="{FF2B5EF4-FFF2-40B4-BE49-F238E27FC236}">
                  <a16:creationId xmlns:a16="http://schemas.microsoft.com/office/drawing/2014/main" id="{1C7FDF7F-3124-54A6-1A2A-562D97DD287C}"/>
                </a:ext>
              </a:extLst>
            </p:cNvPr>
            <p:cNvSpPr/>
            <p:nvPr/>
          </p:nvSpPr>
          <p:spPr>
            <a:xfrm>
              <a:off x="10373526" y="4486242"/>
              <a:ext cx="27050" cy="193643"/>
            </a:xfrm>
            <a:custGeom>
              <a:avLst/>
              <a:gdLst>
                <a:gd name="connsiteX0" fmla="*/ 13525 w 27050"/>
                <a:gd name="connsiteY0" fmla="*/ 0 h 193643"/>
                <a:gd name="connsiteX1" fmla="*/ 0 w 27050"/>
                <a:gd name="connsiteY1" fmla="*/ 13240 h 193643"/>
                <a:gd name="connsiteX2" fmla="*/ 0 w 27050"/>
                <a:gd name="connsiteY2" fmla="*/ 180118 h 193643"/>
                <a:gd name="connsiteX3" fmla="*/ 13525 w 27050"/>
                <a:gd name="connsiteY3" fmla="*/ 193643 h 193643"/>
                <a:gd name="connsiteX4" fmla="*/ 27051 w 27050"/>
                <a:gd name="connsiteY4" fmla="*/ 180118 h 193643"/>
                <a:gd name="connsiteX5" fmla="*/ 27051 w 27050"/>
                <a:gd name="connsiteY5" fmla="*/ 13240 h 193643"/>
                <a:gd name="connsiteX6" fmla="*/ 13525 w 27050"/>
                <a:gd name="connsiteY6" fmla="*/ 0 h 19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0" h="193643">
                  <a:moveTo>
                    <a:pt x="13525" y="0"/>
                  </a:moveTo>
                  <a:cubicBezTo>
                    <a:pt x="6001" y="0"/>
                    <a:pt x="0" y="5905"/>
                    <a:pt x="0" y="13240"/>
                  </a:cubicBezTo>
                  <a:lnTo>
                    <a:pt x="0" y="180118"/>
                  </a:lnTo>
                  <a:cubicBezTo>
                    <a:pt x="0" y="187357"/>
                    <a:pt x="5905" y="193643"/>
                    <a:pt x="13525" y="193643"/>
                  </a:cubicBezTo>
                  <a:cubicBezTo>
                    <a:pt x="21145" y="193643"/>
                    <a:pt x="27051" y="187452"/>
                    <a:pt x="27051" y="180118"/>
                  </a:cubicBezTo>
                  <a:lnTo>
                    <a:pt x="27051" y="13240"/>
                  </a:lnTo>
                  <a:cubicBezTo>
                    <a:pt x="27051" y="6001"/>
                    <a:pt x="20860" y="0"/>
                    <a:pt x="13525" y="0"/>
                  </a:cubicBezTo>
                  <a:close/>
                </a:path>
              </a:pathLst>
            </a:custGeom>
            <a:solidFill>
              <a:srgbClr val="0BBBEF"/>
            </a:solidFill>
            <a:ln w="9525" cap="flat">
              <a:noFill/>
              <a:prstDash val="solid"/>
              <a:miter/>
            </a:ln>
          </p:spPr>
          <p:txBody>
            <a:bodyPr rtlCol="0" anchor="ctr"/>
            <a:lstStyle/>
            <a:p>
              <a:endParaRPr lang="fr-FR" noProof="0" dirty="0"/>
            </a:p>
          </p:txBody>
        </p:sp>
        <p:sp>
          <p:nvSpPr>
            <p:cNvPr id="297" name="Forme libre : forme 296">
              <a:extLst>
                <a:ext uri="{FF2B5EF4-FFF2-40B4-BE49-F238E27FC236}">
                  <a16:creationId xmlns:a16="http://schemas.microsoft.com/office/drawing/2014/main" id="{A60EDAAA-3225-99D0-36B2-042368226F25}"/>
                </a:ext>
              </a:extLst>
            </p:cNvPr>
            <p:cNvSpPr/>
            <p:nvPr/>
          </p:nvSpPr>
          <p:spPr>
            <a:xfrm>
              <a:off x="10298754" y="4341843"/>
              <a:ext cx="27051" cy="337756"/>
            </a:xfrm>
            <a:custGeom>
              <a:avLst/>
              <a:gdLst>
                <a:gd name="connsiteX0" fmla="*/ 13526 w 27051"/>
                <a:gd name="connsiteY0" fmla="*/ 0 h 337756"/>
                <a:gd name="connsiteX1" fmla="*/ 0 w 27051"/>
                <a:gd name="connsiteY1" fmla="*/ 13240 h 337756"/>
                <a:gd name="connsiteX2" fmla="*/ 0 w 27051"/>
                <a:gd name="connsiteY2" fmla="*/ 324231 h 337756"/>
                <a:gd name="connsiteX3" fmla="*/ 13526 w 27051"/>
                <a:gd name="connsiteY3" fmla="*/ 337757 h 337756"/>
                <a:gd name="connsiteX4" fmla="*/ 27051 w 27051"/>
                <a:gd name="connsiteY4" fmla="*/ 324231 h 337756"/>
                <a:gd name="connsiteX5" fmla="*/ 27051 w 27051"/>
                <a:gd name="connsiteY5" fmla="*/ 13240 h 337756"/>
                <a:gd name="connsiteX6" fmla="*/ 13526 w 27051"/>
                <a:gd name="connsiteY6" fmla="*/ 0 h 33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 h="337756">
                  <a:moveTo>
                    <a:pt x="13526" y="0"/>
                  </a:moveTo>
                  <a:cubicBezTo>
                    <a:pt x="6001" y="0"/>
                    <a:pt x="0" y="5905"/>
                    <a:pt x="0" y="13240"/>
                  </a:cubicBezTo>
                  <a:lnTo>
                    <a:pt x="0" y="324231"/>
                  </a:lnTo>
                  <a:cubicBezTo>
                    <a:pt x="0" y="331565"/>
                    <a:pt x="5905" y="337757"/>
                    <a:pt x="13526" y="337757"/>
                  </a:cubicBezTo>
                  <a:cubicBezTo>
                    <a:pt x="21146" y="337757"/>
                    <a:pt x="27051" y="331565"/>
                    <a:pt x="27051" y="324231"/>
                  </a:cubicBezTo>
                  <a:lnTo>
                    <a:pt x="27051" y="13240"/>
                  </a:lnTo>
                  <a:cubicBezTo>
                    <a:pt x="27051" y="6001"/>
                    <a:pt x="20860" y="0"/>
                    <a:pt x="13526" y="0"/>
                  </a:cubicBezTo>
                  <a:close/>
                </a:path>
              </a:pathLst>
            </a:custGeom>
            <a:solidFill>
              <a:srgbClr val="0BBBEF"/>
            </a:solidFill>
            <a:ln w="9525" cap="flat">
              <a:noFill/>
              <a:prstDash val="solid"/>
              <a:miter/>
            </a:ln>
          </p:spPr>
          <p:txBody>
            <a:bodyPr rtlCol="0" anchor="ctr"/>
            <a:lstStyle/>
            <a:p>
              <a:endParaRPr lang="fr-FR" noProof="0" dirty="0"/>
            </a:p>
          </p:txBody>
        </p:sp>
        <p:sp>
          <p:nvSpPr>
            <p:cNvPr id="298" name="Forme libre : forme 297">
              <a:extLst>
                <a:ext uri="{FF2B5EF4-FFF2-40B4-BE49-F238E27FC236}">
                  <a16:creationId xmlns:a16="http://schemas.microsoft.com/office/drawing/2014/main" id="{330DA8AB-E5AC-D454-CE0A-CD866D34B76A}"/>
                </a:ext>
              </a:extLst>
            </p:cNvPr>
            <p:cNvSpPr/>
            <p:nvPr/>
          </p:nvSpPr>
          <p:spPr>
            <a:xfrm>
              <a:off x="10448106" y="4341843"/>
              <a:ext cx="27051" cy="337756"/>
            </a:xfrm>
            <a:custGeom>
              <a:avLst/>
              <a:gdLst>
                <a:gd name="connsiteX0" fmla="*/ 13526 w 27051"/>
                <a:gd name="connsiteY0" fmla="*/ 0 h 337756"/>
                <a:gd name="connsiteX1" fmla="*/ 0 w 27051"/>
                <a:gd name="connsiteY1" fmla="*/ 13240 h 337756"/>
                <a:gd name="connsiteX2" fmla="*/ 0 w 27051"/>
                <a:gd name="connsiteY2" fmla="*/ 324231 h 337756"/>
                <a:gd name="connsiteX3" fmla="*/ 13526 w 27051"/>
                <a:gd name="connsiteY3" fmla="*/ 337757 h 337756"/>
                <a:gd name="connsiteX4" fmla="*/ 27051 w 27051"/>
                <a:gd name="connsiteY4" fmla="*/ 324231 h 337756"/>
                <a:gd name="connsiteX5" fmla="*/ 27051 w 27051"/>
                <a:gd name="connsiteY5" fmla="*/ 13240 h 337756"/>
                <a:gd name="connsiteX6" fmla="*/ 13526 w 27051"/>
                <a:gd name="connsiteY6" fmla="*/ 0 h 33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 h="337756">
                  <a:moveTo>
                    <a:pt x="13526" y="0"/>
                  </a:moveTo>
                  <a:cubicBezTo>
                    <a:pt x="6001" y="0"/>
                    <a:pt x="0" y="5905"/>
                    <a:pt x="0" y="13240"/>
                  </a:cubicBezTo>
                  <a:lnTo>
                    <a:pt x="0" y="324231"/>
                  </a:lnTo>
                  <a:cubicBezTo>
                    <a:pt x="0" y="331565"/>
                    <a:pt x="5905" y="337757"/>
                    <a:pt x="13526" y="337757"/>
                  </a:cubicBezTo>
                  <a:cubicBezTo>
                    <a:pt x="21146" y="337757"/>
                    <a:pt x="27051" y="331565"/>
                    <a:pt x="27051" y="324231"/>
                  </a:cubicBezTo>
                  <a:lnTo>
                    <a:pt x="27051" y="13240"/>
                  </a:lnTo>
                  <a:cubicBezTo>
                    <a:pt x="27051" y="6001"/>
                    <a:pt x="20860" y="0"/>
                    <a:pt x="13526" y="0"/>
                  </a:cubicBezTo>
                  <a:close/>
                </a:path>
              </a:pathLst>
            </a:custGeom>
            <a:solidFill>
              <a:srgbClr val="0BBBEF"/>
            </a:solidFill>
            <a:ln w="9525" cap="flat">
              <a:noFill/>
              <a:prstDash val="solid"/>
              <a:miter/>
            </a:ln>
          </p:spPr>
          <p:txBody>
            <a:bodyPr rtlCol="0" anchor="ctr"/>
            <a:lstStyle/>
            <a:p>
              <a:endParaRPr lang="fr-FR" noProof="0" dirty="0"/>
            </a:p>
          </p:txBody>
        </p:sp>
      </p:grpSp>
      <p:sp>
        <p:nvSpPr>
          <p:cNvPr id="120" name="Graphique 58">
            <a:extLst>
              <a:ext uri="{FF2B5EF4-FFF2-40B4-BE49-F238E27FC236}">
                <a16:creationId xmlns:a16="http://schemas.microsoft.com/office/drawing/2014/main" id="{70FE875A-7271-AC30-5DBB-E23C0B5EF7FD}"/>
              </a:ext>
              <a:ext uri="{C183D7F6-B498-43B3-948B-1728B52AA6E4}">
                <adec:decorative xmlns:adec="http://schemas.microsoft.com/office/drawing/2017/decorative" val="1"/>
              </a:ext>
            </a:extLst>
          </p:cNvPr>
          <p:cNvSpPr/>
          <p:nvPr/>
        </p:nvSpPr>
        <p:spPr>
          <a:xfrm>
            <a:off x="4606110" y="2274306"/>
            <a:ext cx="844028" cy="502595"/>
          </a:xfrm>
          <a:custGeom>
            <a:avLst/>
            <a:gdLst>
              <a:gd name="connsiteX0" fmla="*/ 371047 w 844028"/>
              <a:gd name="connsiteY0" fmla="*/ 440302 h 502595"/>
              <a:gd name="connsiteX1" fmla="*/ 350759 w 844028"/>
              <a:gd name="connsiteY1" fmla="*/ 469448 h 502595"/>
              <a:gd name="connsiteX2" fmla="*/ 334852 w 844028"/>
              <a:gd name="connsiteY2" fmla="*/ 473449 h 502595"/>
              <a:gd name="connsiteX3" fmla="*/ 327327 w 844028"/>
              <a:gd name="connsiteY3" fmla="*/ 465067 h 502595"/>
              <a:gd name="connsiteX4" fmla="*/ 327327 w 844028"/>
              <a:gd name="connsiteY4" fmla="*/ 456685 h 502595"/>
              <a:gd name="connsiteX5" fmla="*/ 349997 w 844028"/>
              <a:gd name="connsiteY5" fmla="*/ 424300 h 502595"/>
              <a:gd name="connsiteX6" fmla="*/ 358379 w 844028"/>
              <a:gd name="connsiteY6" fmla="*/ 420299 h 502595"/>
              <a:gd name="connsiteX7" fmla="*/ 368666 w 844028"/>
              <a:gd name="connsiteY7" fmla="*/ 422776 h 502595"/>
              <a:gd name="connsiteX8" fmla="*/ 371142 w 844028"/>
              <a:gd name="connsiteY8" fmla="*/ 440302 h 502595"/>
              <a:gd name="connsiteX9" fmla="*/ 306182 w 844028"/>
              <a:gd name="connsiteY9" fmla="*/ 438683 h 502595"/>
              <a:gd name="connsiteX10" fmla="*/ 304563 w 844028"/>
              <a:gd name="connsiteY10" fmla="*/ 441921 h 502595"/>
              <a:gd name="connsiteX11" fmla="*/ 298657 w 844028"/>
              <a:gd name="connsiteY11" fmla="*/ 451065 h 502595"/>
              <a:gd name="connsiteX12" fmla="*/ 275988 w 844028"/>
              <a:gd name="connsiteY12" fmla="*/ 455923 h 502595"/>
              <a:gd name="connsiteX13" fmla="*/ 267606 w 844028"/>
              <a:gd name="connsiteY13" fmla="*/ 445160 h 502595"/>
              <a:gd name="connsiteX14" fmla="*/ 268368 w 844028"/>
              <a:gd name="connsiteY14" fmla="*/ 434396 h 502595"/>
              <a:gd name="connsiteX15" fmla="*/ 312087 w 844028"/>
              <a:gd name="connsiteY15" fmla="*/ 371436 h 502595"/>
              <a:gd name="connsiteX16" fmla="*/ 322851 w 844028"/>
              <a:gd name="connsiteY16" fmla="*/ 364673 h 502595"/>
              <a:gd name="connsiteX17" fmla="*/ 325518 w 844028"/>
              <a:gd name="connsiteY17" fmla="*/ 364673 h 502595"/>
              <a:gd name="connsiteX18" fmla="*/ 336281 w 844028"/>
              <a:gd name="connsiteY18" fmla="*/ 367912 h 502595"/>
              <a:gd name="connsiteX19" fmla="*/ 339805 w 844028"/>
              <a:gd name="connsiteY19" fmla="*/ 391439 h 502595"/>
              <a:gd name="connsiteX20" fmla="*/ 327137 w 844028"/>
              <a:gd name="connsiteY20" fmla="*/ 408679 h 502595"/>
              <a:gd name="connsiteX21" fmla="*/ 326375 w 844028"/>
              <a:gd name="connsiteY21" fmla="*/ 410298 h 502595"/>
              <a:gd name="connsiteX22" fmla="*/ 306087 w 844028"/>
              <a:gd name="connsiteY22" fmla="*/ 438683 h 502595"/>
              <a:gd name="connsiteX23" fmla="*/ 247317 w 844028"/>
              <a:gd name="connsiteY23" fmla="*/ 416299 h 502595"/>
              <a:gd name="connsiteX24" fmla="*/ 245698 w 844028"/>
              <a:gd name="connsiteY24" fmla="*/ 419537 h 502595"/>
              <a:gd name="connsiteX25" fmla="*/ 241412 w 844028"/>
              <a:gd name="connsiteY25" fmla="*/ 425252 h 502595"/>
              <a:gd name="connsiteX26" fmla="*/ 230649 w 844028"/>
              <a:gd name="connsiteY26" fmla="*/ 432015 h 502595"/>
              <a:gd name="connsiteX27" fmla="*/ 217123 w 844028"/>
              <a:gd name="connsiteY27" fmla="*/ 429539 h 502595"/>
              <a:gd name="connsiteX28" fmla="*/ 213123 w 844028"/>
              <a:gd name="connsiteY28" fmla="*/ 405250 h 502595"/>
              <a:gd name="connsiteX29" fmla="*/ 218838 w 844028"/>
              <a:gd name="connsiteY29" fmla="*/ 397916 h 502595"/>
              <a:gd name="connsiteX30" fmla="*/ 219885 w 844028"/>
              <a:gd name="connsiteY30" fmla="*/ 396011 h 502595"/>
              <a:gd name="connsiteX31" fmla="*/ 245793 w 844028"/>
              <a:gd name="connsiteY31" fmla="*/ 357911 h 502595"/>
              <a:gd name="connsiteX32" fmla="*/ 246651 w 844028"/>
              <a:gd name="connsiteY32" fmla="*/ 357149 h 502595"/>
              <a:gd name="connsiteX33" fmla="*/ 268558 w 844028"/>
              <a:gd name="connsiteY33" fmla="*/ 325526 h 502595"/>
              <a:gd name="connsiteX34" fmla="*/ 292085 w 844028"/>
              <a:gd name="connsiteY34" fmla="*/ 320382 h 502595"/>
              <a:gd name="connsiteX35" fmla="*/ 299895 w 844028"/>
              <a:gd name="connsiteY35" fmla="*/ 331145 h 502595"/>
              <a:gd name="connsiteX36" fmla="*/ 297228 w 844028"/>
              <a:gd name="connsiteY36" fmla="*/ 344385 h 502595"/>
              <a:gd name="connsiteX37" fmla="*/ 289704 w 844028"/>
              <a:gd name="connsiteY37" fmla="*/ 355148 h 502595"/>
              <a:gd name="connsiteX38" fmla="*/ 288942 w 844028"/>
              <a:gd name="connsiteY38" fmla="*/ 356196 h 502595"/>
              <a:gd name="connsiteX39" fmla="*/ 247603 w 844028"/>
              <a:gd name="connsiteY39" fmla="*/ 415918 h 502595"/>
              <a:gd name="connsiteX40" fmla="*/ 247603 w 844028"/>
              <a:gd name="connsiteY40" fmla="*/ 416204 h 502595"/>
              <a:gd name="connsiteX41" fmla="*/ 196073 w 844028"/>
              <a:gd name="connsiteY41" fmla="*/ 382009 h 502595"/>
              <a:gd name="connsiteX42" fmla="*/ 186072 w 844028"/>
              <a:gd name="connsiteY42" fmla="*/ 387914 h 502595"/>
              <a:gd name="connsiteX43" fmla="*/ 173403 w 844028"/>
              <a:gd name="connsiteY43" fmla="*/ 384676 h 502595"/>
              <a:gd name="connsiteX44" fmla="*/ 172546 w 844028"/>
              <a:gd name="connsiteY44" fmla="*/ 384676 h 502595"/>
              <a:gd name="connsiteX45" fmla="*/ 169022 w 844028"/>
              <a:gd name="connsiteY45" fmla="*/ 361435 h 502595"/>
              <a:gd name="connsiteX46" fmla="*/ 195216 w 844028"/>
              <a:gd name="connsiteY46" fmla="*/ 323906 h 502595"/>
              <a:gd name="connsiteX47" fmla="*/ 208741 w 844028"/>
              <a:gd name="connsiteY47" fmla="*/ 317429 h 502595"/>
              <a:gd name="connsiteX48" fmla="*/ 217885 w 844028"/>
              <a:gd name="connsiteY48" fmla="*/ 319906 h 502595"/>
              <a:gd name="connsiteX49" fmla="*/ 225410 w 844028"/>
              <a:gd name="connsiteY49" fmla="*/ 330669 h 502595"/>
              <a:gd name="connsiteX50" fmla="*/ 223791 w 844028"/>
              <a:gd name="connsiteY50" fmla="*/ 342290 h 502595"/>
              <a:gd name="connsiteX51" fmla="*/ 195978 w 844028"/>
              <a:gd name="connsiteY51" fmla="*/ 382295 h 502595"/>
              <a:gd name="connsiteX52" fmla="*/ 195978 w 844028"/>
              <a:gd name="connsiteY52" fmla="*/ 382009 h 502595"/>
              <a:gd name="connsiteX53" fmla="*/ 843773 w 844028"/>
              <a:gd name="connsiteY53" fmla="*/ 209225 h 502595"/>
              <a:gd name="connsiteX54" fmla="*/ 826723 w 844028"/>
              <a:gd name="connsiteY54" fmla="*/ 199224 h 502595"/>
              <a:gd name="connsiteX55" fmla="*/ 721662 w 844028"/>
              <a:gd name="connsiteY55" fmla="*/ 226751 h 502595"/>
              <a:gd name="connsiteX56" fmla="*/ 714900 w 844028"/>
              <a:gd name="connsiteY56" fmla="*/ 230752 h 502595"/>
              <a:gd name="connsiteX57" fmla="*/ 653654 w 844028"/>
              <a:gd name="connsiteY57" fmla="*/ 296379 h 502595"/>
              <a:gd name="connsiteX58" fmla="*/ 650130 w 844028"/>
              <a:gd name="connsiteY58" fmla="*/ 293903 h 502595"/>
              <a:gd name="connsiteX59" fmla="*/ 432483 w 844028"/>
              <a:gd name="connsiteY59" fmla="*/ 155123 h 502595"/>
              <a:gd name="connsiteX60" fmla="*/ 394383 w 844028"/>
              <a:gd name="connsiteY60" fmla="*/ 153504 h 502595"/>
              <a:gd name="connsiteX61" fmla="*/ 293704 w 844028"/>
              <a:gd name="connsiteY61" fmla="*/ 205034 h 502595"/>
              <a:gd name="connsiteX62" fmla="*/ 282655 w 844028"/>
              <a:gd name="connsiteY62" fmla="*/ 203987 h 502595"/>
              <a:gd name="connsiteX63" fmla="*/ 278559 w 844028"/>
              <a:gd name="connsiteY63" fmla="*/ 197510 h 502595"/>
              <a:gd name="connsiteX64" fmla="*/ 281036 w 844028"/>
              <a:gd name="connsiteY64" fmla="*/ 190747 h 502595"/>
              <a:gd name="connsiteX65" fmla="*/ 327994 w 844028"/>
              <a:gd name="connsiteY65" fmla="*/ 129406 h 502595"/>
              <a:gd name="connsiteX66" fmla="*/ 360951 w 844028"/>
              <a:gd name="connsiteY66" fmla="*/ 109403 h 502595"/>
              <a:gd name="connsiteX67" fmla="*/ 417148 w 844028"/>
              <a:gd name="connsiteY67" fmla="*/ 99402 h 502595"/>
              <a:gd name="connsiteX68" fmla="*/ 509731 w 844028"/>
              <a:gd name="connsiteY68" fmla="*/ 100164 h 502595"/>
              <a:gd name="connsiteX69" fmla="*/ 568596 w 844028"/>
              <a:gd name="connsiteY69" fmla="*/ 112547 h 502595"/>
              <a:gd name="connsiteX70" fmla="*/ 590503 w 844028"/>
              <a:gd name="connsiteY70" fmla="*/ 110927 h 502595"/>
              <a:gd name="connsiteX71" fmla="*/ 594027 w 844028"/>
              <a:gd name="connsiteY71" fmla="*/ 109022 h 502595"/>
              <a:gd name="connsiteX72" fmla="*/ 711756 w 844028"/>
              <a:gd name="connsiteY72" fmla="*/ 24536 h 502595"/>
              <a:gd name="connsiteX73" fmla="*/ 714995 w 844028"/>
              <a:gd name="connsiteY73" fmla="*/ 5390 h 502595"/>
              <a:gd name="connsiteX74" fmla="*/ 695850 w 844028"/>
              <a:gd name="connsiteY74" fmla="*/ 2723 h 502595"/>
              <a:gd name="connsiteX75" fmla="*/ 578978 w 844028"/>
              <a:gd name="connsiteY75" fmla="*/ 85877 h 502595"/>
              <a:gd name="connsiteX76" fmla="*/ 574692 w 844028"/>
              <a:gd name="connsiteY76" fmla="*/ 85877 h 502595"/>
              <a:gd name="connsiteX77" fmla="*/ 515065 w 844028"/>
              <a:gd name="connsiteY77" fmla="*/ 73494 h 502595"/>
              <a:gd name="connsiteX78" fmla="*/ 412481 w 844028"/>
              <a:gd name="connsiteY78" fmla="*/ 72732 h 502595"/>
              <a:gd name="connsiteX79" fmla="*/ 356093 w 844028"/>
              <a:gd name="connsiteY79" fmla="*/ 82733 h 502595"/>
              <a:gd name="connsiteX80" fmla="*/ 315612 w 844028"/>
              <a:gd name="connsiteY80" fmla="*/ 102736 h 502595"/>
              <a:gd name="connsiteX81" fmla="*/ 263510 w 844028"/>
              <a:gd name="connsiteY81" fmla="*/ 94354 h 502595"/>
              <a:gd name="connsiteX82" fmla="*/ 261891 w 844028"/>
              <a:gd name="connsiteY82" fmla="*/ 94354 h 502595"/>
              <a:gd name="connsiteX83" fmla="*/ 147972 w 844028"/>
              <a:gd name="connsiteY83" fmla="*/ 3200 h 502595"/>
              <a:gd name="connsiteX84" fmla="*/ 128826 w 844028"/>
              <a:gd name="connsiteY84" fmla="*/ 5676 h 502595"/>
              <a:gd name="connsiteX85" fmla="*/ 130446 w 844028"/>
              <a:gd name="connsiteY85" fmla="*/ 24821 h 502595"/>
              <a:gd name="connsiteX86" fmla="*/ 245698 w 844028"/>
              <a:gd name="connsiteY86" fmla="*/ 116071 h 502595"/>
              <a:gd name="connsiteX87" fmla="*/ 248175 w 844028"/>
              <a:gd name="connsiteY87" fmla="*/ 117690 h 502595"/>
              <a:gd name="connsiteX88" fmla="*/ 259224 w 844028"/>
              <a:gd name="connsiteY88" fmla="*/ 121976 h 502595"/>
              <a:gd name="connsiteX89" fmla="*/ 295419 w 844028"/>
              <a:gd name="connsiteY89" fmla="*/ 127691 h 502595"/>
              <a:gd name="connsiteX90" fmla="*/ 259224 w 844028"/>
              <a:gd name="connsiteY90" fmla="*/ 174364 h 502595"/>
              <a:gd name="connsiteX91" fmla="*/ 251699 w 844028"/>
              <a:gd name="connsiteY91" fmla="*/ 201605 h 502595"/>
              <a:gd name="connsiteX92" fmla="*/ 265701 w 844028"/>
              <a:gd name="connsiteY92" fmla="*/ 226751 h 502595"/>
              <a:gd name="connsiteX93" fmla="*/ 306182 w 844028"/>
              <a:gd name="connsiteY93" fmla="*/ 229990 h 502595"/>
              <a:gd name="connsiteX94" fmla="*/ 407147 w 844028"/>
              <a:gd name="connsiteY94" fmla="*/ 177602 h 502595"/>
              <a:gd name="connsiteX95" fmla="*/ 417148 w 844028"/>
              <a:gd name="connsiteY95" fmla="*/ 177602 h 502595"/>
              <a:gd name="connsiteX96" fmla="*/ 635080 w 844028"/>
              <a:gd name="connsiteY96" fmla="*/ 317144 h 502595"/>
              <a:gd name="connsiteX97" fmla="*/ 644224 w 844028"/>
              <a:gd name="connsiteY97" fmla="*/ 330383 h 502595"/>
              <a:gd name="connsiteX98" fmla="*/ 640986 w 844028"/>
              <a:gd name="connsiteY98" fmla="*/ 346290 h 502595"/>
              <a:gd name="connsiteX99" fmla="*/ 612411 w 844028"/>
              <a:gd name="connsiteY99" fmla="*/ 352767 h 502595"/>
              <a:gd name="connsiteX100" fmla="*/ 494682 w 844028"/>
              <a:gd name="connsiteY100" fmla="*/ 283139 h 502595"/>
              <a:gd name="connsiteX101" fmla="*/ 476013 w 844028"/>
              <a:gd name="connsiteY101" fmla="*/ 287997 h 502595"/>
              <a:gd name="connsiteX102" fmla="*/ 480299 w 844028"/>
              <a:gd name="connsiteY102" fmla="*/ 306380 h 502595"/>
              <a:gd name="connsiteX103" fmla="*/ 574501 w 844028"/>
              <a:gd name="connsiteY103" fmla="*/ 362006 h 502595"/>
              <a:gd name="connsiteX104" fmla="*/ 586122 w 844028"/>
              <a:gd name="connsiteY104" fmla="*/ 368769 h 502595"/>
              <a:gd name="connsiteX105" fmla="*/ 592027 w 844028"/>
              <a:gd name="connsiteY105" fmla="*/ 377913 h 502595"/>
              <a:gd name="connsiteX106" fmla="*/ 590408 w 844028"/>
              <a:gd name="connsiteY106" fmla="*/ 387629 h 502595"/>
              <a:gd name="connsiteX107" fmla="*/ 557737 w 844028"/>
              <a:gd name="connsiteY107" fmla="*/ 396011 h 502595"/>
              <a:gd name="connsiteX108" fmla="*/ 465154 w 844028"/>
              <a:gd name="connsiteY108" fmla="*/ 346100 h 502595"/>
              <a:gd name="connsiteX109" fmla="*/ 446485 w 844028"/>
              <a:gd name="connsiteY109" fmla="*/ 352005 h 502595"/>
              <a:gd name="connsiteX110" fmla="*/ 452391 w 844028"/>
              <a:gd name="connsiteY110" fmla="*/ 370388 h 502595"/>
              <a:gd name="connsiteX111" fmla="*/ 518780 w 844028"/>
              <a:gd name="connsiteY111" fmla="*/ 406012 h 502595"/>
              <a:gd name="connsiteX112" fmla="*/ 534972 w 844028"/>
              <a:gd name="connsiteY112" fmla="*/ 416013 h 502595"/>
              <a:gd name="connsiteX113" fmla="*/ 540592 w 844028"/>
              <a:gd name="connsiteY113" fmla="*/ 424395 h 502595"/>
              <a:gd name="connsiteX114" fmla="*/ 538116 w 844028"/>
              <a:gd name="connsiteY114" fmla="*/ 434396 h 502595"/>
              <a:gd name="connsiteX115" fmla="*/ 538116 w 844028"/>
              <a:gd name="connsiteY115" fmla="*/ 435158 h 502595"/>
              <a:gd name="connsiteX116" fmla="*/ 508683 w 844028"/>
              <a:gd name="connsiteY116" fmla="*/ 442683 h 502595"/>
              <a:gd name="connsiteX117" fmla="*/ 437151 w 844028"/>
              <a:gd name="connsiteY117" fmla="*/ 406774 h 502595"/>
              <a:gd name="connsiteX118" fmla="*/ 418767 w 844028"/>
              <a:gd name="connsiteY118" fmla="*/ 412679 h 502595"/>
              <a:gd name="connsiteX119" fmla="*/ 424482 w 844028"/>
              <a:gd name="connsiteY119" fmla="*/ 431825 h 502595"/>
              <a:gd name="connsiteX120" fmla="*/ 484395 w 844028"/>
              <a:gd name="connsiteY120" fmla="*/ 460685 h 502595"/>
              <a:gd name="connsiteX121" fmla="*/ 443056 w 844028"/>
              <a:gd name="connsiteY121" fmla="*/ 469067 h 502595"/>
              <a:gd name="connsiteX122" fmla="*/ 389049 w 844028"/>
              <a:gd name="connsiteY122" fmla="*/ 461543 h 502595"/>
              <a:gd name="connsiteX123" fmla="*/ 393336 w 844028"/>
              <a:gd name="connsiteY123" fmla="*/ 455828 h 502595"/>
              <a:gd name="connsiteX124" fmla="*/ 385811 w 844028"/>
              <a:gd name="connsiteY124" fmla="*/ 401821 h 502595"/>
              <a:gd name="connsiteX125" fmla="*/ 368285 w 844028"/>
              <a:gd name="connsiteY125" fmla="*/ 393439 h 502595"/>
              <a:gd name="connsiteX126" fmla="*/ 353997 w 844028"/>
              <a:gd name="connsiteY126" fmla="*/ 346957 h 502595"/>
              <a:gd name="connsiteX127" fmla="*/ 327042 w 844028"/>
              <a:gd name="connsiteY127" fmla="*/ 336956 h 502595"/>
              <a:gd name="connsiteX128" fmla="*/ 326280 w 844028"/>
              <a:gd name="connsiteY128" fmla="*/ 326192 h 502595"/>
              <a:gd name="connsiteX129" fmla="*/ 306849 w 844028"/>
              <a:gd name="connsiteY129" fmla="*/ 297808 h 502595"/>
              <a:gd name="connsiteX130" fmla="*/ 245603 w 844028"/>
              <a:gd name="connsiteY130" fmla="*/ 309428 h 502595"/>
              <a:gd name="connsiteX131" fmla="*/ 232077 w 844028"/>
              <a:gd name="connsiteY131" fmla="*/ 296189 h 502595"/>
              <a:gd name="connsiteX132" fmla="*/ 177499 w 844028"/>
              <a:gd name="connsiteY132" fmla="*/ 301904 h 502595"/>
              <a:gd name="connsiteX133" fmla="*/ 127017 w 844028"/>
              <a:gd name="connsiteY133" fmla="*/ 236276 h 502595"/>
              <a:gd name="connsiteX134" fmla="*/ 120254 w 844028"/>
              <a:gd name="connsiteY134" fmla="*/ 231419 h 502595"/>
              <a:gd name="connsiteX135" fmla="*/ 17670 w 844028"/>
              <a:gd name="connsiteY135" fmla="*/ 199034 h 502595"/>
              <a:gd name="connsiteX136" fmla="*/ 620 w 844028"/>
              <a:gd name="connsiteY136" fmla="*/ 207987 h 502595"/>
              <a:gd name="connsiteX137" fmla="*/ 9002 w 844028"/>
              <a:gd name="connsiteY137" fmla="*/ 225513 h 502595"/>
              <a:gd name="connsiteX138" fmla="*/ 107586 w 844028"/>
              <a:gd name="connsiteY138" fmla="*/ 256279 h 502595"/>
              <a:gd name="connsiteX139" fmla="*/ 160545 w 844028"/>
              <a:gd name="connsiteY139" fmla="*/ 324287 h 502595"/>
              <a:gd name="connsiteX140" fmla="*/ 146257 w 844028"/>
              <a:gd name="connsiteY140" fmla="*/ 345052 h 502595"/>
              <a:gd name="connsiteX141" fmla="*/ 156544 w 844028"/>
              <a:gd name="connsiteY141" fmla="*/ 405821 h 502595"/>
              <a:gd name="connsiteX142" fmla="*/ 157401 w 844028"/>
              <a:gd name="connsiteY142" fmla="*/ 406583 h 502595"/>
              <a:gd name="connsiteX143" fmla="*/ 182547 w 844028"/>
              <a:gd name="connsiteY143" fmla="*/ 414965 h 502595"/>
              <a:gd name="connsiteX144" fmla="*/ 201216 w 844028"/>
              <a:gd name="connsiteY144" fmla="*/ 451732 h 502595"/>
              <a:gd name="connsiteX145" fmla="*/ 227124 w 844028"/>
              <a:gd name="connsiteY145" fmla="*/ 459066 h 502595"/>
              <a:gd name="connsiteX146" fmla="*/ 235506 w 844028"/>
              <a:gd name="connsiteY146" fmla="*/ 458209 h 502595"/>
              <a:gd name="connsiteX147" fmla="*/ 242269 w 844028"/>
              <a:gd name="connsiteY147" fmla="*/ 456590 h 502595"/>
              <a:gd name="connsiteX148" fmla="*/ 263319 w 844028"/>
              <a:gd name="connsiteY148" fmla="*/ 479831 h 502595"/>
              <a:gd name="connsiteX149" fmla="*/ 284370 w 844028"/>
              <a:gd name="connsiteY149" fmla="*/ 484974 h 502595"/>
              <a:gd name="connsiteX150" fmla="*/ 303801 w 844028"/>
              <a:gd name="connsiteY150" fmla="*/ 480688 h 502595"/>
              <a:gd name="connsiteX151" fmla="*/ 324089 w 844028"/>
              <a:gd name="connsiteY151" fmla="*/ 499071 h 502595"/>
              <a:gd name="connsiteX152" fmla="*/ 339996 w 844028"/>
              <a:gd name="connsiteY152" fmla="*/ 502595 h 502595"/>
              <a:gd name="connsiteX153" fmla="*/ 371809 w 844028"/>
              <a:gd name="connsiteY153" fmla="*/ 486689 h 502595"/>
              <a:gd name="connsiteX154" fmla="*/ 439056 w 844028"/>
              <a:gd name="connsiteY154" fmla="*/ 496690 h 502595"/>
              <a:gd name="connsiteX155" fmla="*/ 452581 w 844028"/>
              <a:gd name="connsiteY155" fmla="*/ 497452 h 502595"/>
              <a:gd name="connsiteX156" fmla="*/ 514113 w 844028"/>
              <a:gd name="connsiteY156" fmla="*/ 472592 h 502595"/>
              <a:gd name="connsiteX157" fmla="*/ 519256 w 844028"/>
              <a:gd name="connsiteY157" fmla="*/ 472592 h 502595"/>
              <a:gd name="connsiteX158" fmla="*/ 561071 w 844028"/>
              <a:gd name="connsiteY158" fmla="*/ 450208 h 502595"/>
              <a:gd name="connsiteX159" fmla="*/ 568596 w 844028"/>
              <a:gd name="connsiteY159" fmla="*/ 425919 h 502595"/>
              <a:gd name="connsiteX160" fmla="*/ 569643 w 844028"/>
              <a:gd name="connsiteY160" fmla="*/ 425919 h 502595"/>
              <a:gd name="connsiteX161" fmla="*/ 613363 w 844028"/>
              <a:gd name="connsiteY161" fmla="*/ 402678 h 502595"/>
              <a:gd name="connsiteX162" fmla="*/ 620126 w 844028"/>
              <a:gd name="connsiteY162" fmla="*/ 382676 h 502595"/>
              <a:gd name="connsiteX163" fmla="*/ 623364 w 844028"/>
              <a:gd name="connsiteY163" fmla="*/ 382676 h 502595"/>
              <a:gd name="connsiteX164" fmla="*/ 664703 w 844028"/>
              <a:gd name="connsiteY164" fmla="*/ 361054 h 502595"/>
              <a:gd name="connsiteX165" fmla="*/ 671180 w 844028"/>
              <a:gd name="connsiteY165" fmla="*/ 324573 h 502595"/>
              <a:gd name="connsiteX166" fmla="*/ 669561 w 844028"/>
              <a:gd name="connsiteY166" fmla="*/ 319430 h 502595"/>
              <a:gd name="connsiteX167" fmla="*/ 732711 w 844028"/>
              <a:gd name="connsiteY167" fmla="*/ 252183 h 502595"/>
              <a:gd name="connsiteX168" fmla="*/ 833676 w 844028"/>
              <a:gd name="connsiteY168" fmla="*/ 225704 h 502595"/>
              <a:gd name="connsiteX169" fmla="*/ 843678 w 844028"/>
              <a:gd name="connsiteY169" fmla="*/ 208940 h 50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44028" h="502595">
                <a:moveTo>
                  <a:pt x="371047" y="440302"/>
                </a:moveTo>
                <a:lnTo>
                  <a:pt x="350759" y="469448"/>
                </a:lnTo>
                <a:cubicBezTo>
                  <a:pt x="346758" y="474306"/>
                  <a:pt x="340758" y="475925"/>
                  <a:pt x="334852" y="473449"/>
                </a:cubicBezTo>
                <a:cubicBezTo>
                  <a:pt x="331614" y="472687"/>
                  <a:pt x="328089" y="469448"/>
                  <a:pt x="327327" y="465067"/>
                </a:cubicBezTo>
                <a:cubicBezTo>
                  <a:pt x="326565" y="462590"/>
                  <a:pt x="326565" y="460209"/>
                  <a:pt x="327327" y="456685"/>
                </a:cubicBezTo>
                <a:lnTo>
                  <a:pt x="349997" y="424300"/>
                </a:lnTo>
                <a:cubicBezTo>
                  <a:pt x="352473" y="421823"/>
                  <a:pt x="355140" y="420299"/>
                  <a:pt x="358379" y="420299"/>
                </a:cubicBezTo>
                <a:cubicBezTo>
                  <a:pt x="361903" y="419442"/>
                  <a:pt x="365142" y="421061"/>
                  <a:pt x="368666" y="422776"/>
                </a:cubicBezTo>
                <a:cubicBezTo>
                  <a:pt x="373524" y="427919"/>
                  <a:pt x="374286" y="435158"/>
                  <a:pt x="371142" y="440302"/>
                </a:cubicBezTo>
                <a:close/>
                <a:moveTo>
                  <a:pt x="306182" y="438683"/>
                </a:moveTo>
                <a:lnTo>
                  <a:pt x="304563" y="441921"/>
                </a:lnTo>
                <a:lnTo>
                  <a:pt x="298657" y="451065"/>
                </a:lnTo>
                <a:cubicBezTo>
                  <a:pt x="293514" y="457542"/>
                  <a:pt x="283512" y="460209"/>
                  <a:pt x="275988" y="455923"/>
                </a:cubicBezTo>
                <a:cubicBezTo>
                  <a:pt x="271701" y="453446"/>
                  <a:pt x="268463" y="450208"/>
                  <a:pt x="267606" y="445160"/>
                </a:cubicBezTo>
                <a:cubicBezTo>
                  <a:pt x="266748" y="441921"/>
                  <a:pt x="266748" y="437825"/>
                  <a:pt x="268368" y="434396"/>
                </a:cubicBezTo>
                <a:lnTo>
                  <a:pt x="312087" y="371436"/>
                </a:lnTo>
                <a:cubicBezTo>
                  <a:pt x="314564" y="367912"/>
                  <a:pt x="318850" y="365531"/>
                  <a:pt x="322851" y="364673"/>
                </a:cubicBezTo>
                <a:lnTo>
                  <a:pt x="325518" y="364673"/>
                </a:lnTo>
                <a:cubicBezTo>
                  <a:pt x="329518" y="364673"/>
                  <a:pt x="333042" y="365531"/>
                  <a:pt x="336281" y="367912"/>
                </a:cubicBezTo>
                <a:cubicBezTo>
                  <a:pt x="343044" y="373817"/>
                  <a:pt x="344663" y="383819"/>
                  <a:pt x="339805" y="391439"/>
                </a:cubicBezTo>
                <a:lnTo>
                  <a:pt x="327137" y="408679"/>
                </a:lnTo>
                <a:lnTo>
                  <a:pt x="326375" y="410298"/>
                </a:lnTo>
                <a:lnTo>
                  <a:pt x="306087" y="438683"/>
                </a:lnTo>
                <a:close/>
                <a:moveTo>
                  <a:pt x="247317" y="416299"/>
                </a:moveTo>
                <a:lnTo>
                  <a:pt x="245698" y="419537"/>
                </a:lnTo>
                <a:lnTo>
                  <a:pt x="241412" y="425252"/>
                </a:lnTo>
                <a:cubicBezTo>
                  <a:pt x="238935" y="428777"/>
                  <a:pt x="234649" y="431158"/>
                  <a:pt x="230649" y="432015"/>
                </a:cubicBezTo>
                <a:cubicBezTo>
                  <a:pt x="225505" y="432777"/>
                  <a:pt x="221505" y="432015"/>
                  <a:pt x="217123" y="429539"/>
                </a:cubicBezTo>
                <a:cubicBezTo>
                  <a:pt x="209598" y="423633"/>
                  <a:pt x="207979" y="413632"/>
                  <a:pt x="213123" y="405250"/>
                </a:cubicBezTo>
                <a:lnTo>
                  <a:pt x="218838" y="397916"/>
                </a:lnTo>
                <a:lnTo>
                  <a:pt x="219885" y="396011"/>
                </a:lnTo>
                <a:cubicBezTo>
                  <a:pt x="228267" y="384390"/>
                  <a:pt x="237411" y="370388"/>
                  <a:pt x="245793" y="357911"/>
                </a:cubicBezTo>
                <a:lnTo>
                  <a:pt x="246651" y="357149"/>
                </a:lnTo>
                <a:lnTo>
                  <a:pt x="268558" y="325526"/>
                </a:lnTo>
                <a:cubicBezTo>
                  <a:pt x="273702" y="318001"/>
                  <a:pt x="284465" y="315524"/>
                  <a:pt x="292085" y="320382"/>
                </a:cubicBezTo>
                <a:cubicBezTo>
                  <a:pt x="296371" y="323049"/>
                  <a:pt x="298848" y="327145"/>
                  <a:pt x="299895" y="331145"/>
                </a:cubicBezTo>
                <a:cubicBezTo>
                  <a:pt x="300657" y="336289"/>
                  <a:pt x="299895" y="340289"/>
                  <a:pt x="297228" y="344385"/>
                </a:cubicBezTo>
                <a:lnTo>
                  <a:pt x="289704" y="355148"/>
                </a:lnTo>
                <a:lnTo>
                  <a:pt x="288942" y="356196"/>
                </a:lnTo>
                <a:lnTo>
                  <a:pt x="247603" y="415918"/>
                </a:lnTo>
                <a:lnTo>
                  <a:pt x="247603" y="416204"/>
                </a:lnTo>
                <a:close/>
                <a:moveTo>
                  <a:pt x="196073" y="382009"/>
                </a:moveTo>
                <a:cubicBezTo>
                  <a:pt x="193596" y="384676"/>
                  <a:pt x="190167" y="387152"/>
                  <a:pt x="186072" y="387914"/>
                </a:cubicBezTo>
                <a:cubicBezTo>
                  <a:pt x="181785" y="388772"/>
                  <a:pt x="177690" y="387152"/>
                  <a:pt x="173403" y="384676"/>
                </a:cubicBezTo>
                <a:lnTo>
                  <a:pt x="172546" y="384676"/>
                </a:lnTo>
                <a:cubicBezTo>
                  <a:pt x="165021" y="378770"/>
                  <a:pt x="163402" y="368769"/>
                  <a:pt x="169022" y="361435"/>
                </a:cubicBezTo>
                <a:lnTo>
                  <a:pt x="195216" y="323906"/>
                </a:lnTo>
                <a:cubicBezTo>
                  <a:pt x="198454" y="319811"/>
                  <a:pt x="203598" y="317429"/>
                  <a:pt x="208741" y="317429"/>
                </a:cubicBezTo>
                <a:cubicBezTo>
                  <a:pt x="211980" y="317429"/>
                  <a:pt x="214361" y="318287"/>
                  <a:pt x="217885" y="319906"/>
                </a:cubicBezTo>
                <a:cubicBezTo>
                  <a:pt x="221981" y="322382"/>
                  <a:pt x="224648" y="325621"/>
                  <a:pt x="225410" y="330669"/>
                </a:cubicBezTo>
                <a:cubicBezTo>
                  <a:pt x="226172" y="334670"/>
                  <a:pt x="225410" y="338765"/>
                  <a:pt x="223791" y="342290"/>
                </a:cubicBezTo>
                <a:lnTo>
                  <a:pt x="195978" y="382295"/>
                </a:lnTo>
                <a:lnTo>
                  <a:pt x="195978" y="382009"/>
                </a:lnTo>
                <a:close/>
                <a:moveTo>
                  <a:pt x="843773" y="209225"/>
                </a:moveTo>
                <a:cubicBezTo>
                  <a:pt x="841296" y="201701"/>
                  <a:pt x="833486" y="197605"/>
                  <a:pt x="826723" y="199224"/>
                </a:cubicBezTo>
                <a:lnTo>
                  <a:pt x="721662" y="226751"/>
                </a:lnTo>
                <a:cubicBezTo>
                  <a:pt x="719186" y="227513"/>
                  <a:pt x="716519" y="229228"/>
                  <a:pt x="714900" y="230752"/>
                </a:cubicBezTo>
                <a:lnTo>
                  <a:pt x="653654" y="296379"/>
                </a:lnTo>
                <a:cubicBezTo>
                  <a:pt x="652035" y="295617"/>
                  <a:pt x="651177" y="294760"/>
                  <a:pt x="650130" y="293903"/>
                </a:cubicBezTo>
                <a:lnTo>
                  <a:pt x="432483" y="155123"/>
                </a:lnTo>
                <a:cubicBezTo>
                  <a:pt x="421434" y="147599"/>
                  <a:pt x="406290" y="146741"/>
                  <a:pt x="394383" y="153504"/>
                </a:cubicBezTo>
                <a:lnTo>
                  <a:pt x="293704" y="205034"/>
                </a:lnTo>
                <a:cubicBezTo>
                  <a:pt x="290180" y="207511"/>
                  <a:pt x="285894" y="206654"/>
                  <a:pt x="282655" y="203987"/>
                </a:cubicBezTo>
                <a:cubicBezTo>
                  <a:pt x="281036" y="202367"/>
                  <a:pt x="279417" y="200748"/>
                  <a:pt x="278559" y="197510"/>
                </a:cubicBezTo>
                <a:cubicBezTo>
                  <a:pt x="278559" y="195033"/>
                  <a:pt x="279321" y="192366"/>
                  <a:pt x="281036" y="190747"/>
                </a:cubicBezTo>
                <a:lnTo>
                  <a:pt x="327994" y="129406"/>
                </a:lnTo>
                <a:cubicBezTo>
                  <a:pt x="336662" y="118643"/>
                  <a:pt x="348282" y="111880"/>
                  <a:pt x="360951" y="109403"/>
                </a:cubicBezTo>
                <a:lnTo>
                  <a:pt x="417148" y="99402"/>
                </a:lnTo>
                <a:cubicBezTo>
                  <a:pt x="447628" y="93497"/>
                  <a:pt x="478680" y="93497"/>
                  <a:pt x="509731" y="100164"/>
                </a:cubicBezTo>
                <a:lnTo>
                  <a:pt x="568596" y="112547"/>
                </a:lnTo>
                <a:cubicBezTo>
                  <a:pt x="576120" y="114166"/>
                  <a:pt x="583740" y="113404"/>
                  <a:pt x="590503" y="110927"/>
                </a:cubicBezTo>
                <a:lnTo>
                  <a:pt x="594027" y="109022"/>
                </a:lnTo>
                <a:lnTo>
                  <a:pt x="711756" y="24536"/>
                </a:lnTo>
                <a:cubicBezTo>
                  <a:pt x="717662" y="20249"/>
                  <a:pt x="719281" y="11867"/>
                  <a:pt x="714995" y="5390"/>
                </a:cubicBezTo>
                <a:cubicBezTo>
                  <a:pt x="709851" y="-325"/>
                  <a:pt x="701469" y="-1944"/>
                  <a:pt x="695850" y="2723"/>
                </a:cubicBezTo>
                <a:lnTo>
                  <a:pt x="578978" y="85877"/>
                </a:lnTo>
                <a:lnTo>
                  <a:pt x="574692" y="85877"/>
                </a:lnTo>
                <a:lnTo>
                  <a:pt x="515065" y="73494"/>
                </a:lnTo>
                <a:cubicBezTo>
                  <a:pt x="481347" y="66160"/>
                  <a:pt x="445914" y="66160"/>
                  <a:pt x="412481" y="72732"/>
                </a:cubicBezTo>
                <a:lnTo>
                  <a:pt x="356093" y="82733"/>
                </a:lnTo>
                <a:cubicBezTo>
                  <a:pt x="340948" y="85210"/>
                  <a:pt x="327423" y="92735"/>
                  <a:pt x="315612" y="102736"/>
                </a:cubicBezTo>
                <a:lnTo>
                  <a:pt x="263510" y="94354"/>
                </a:lnTo>
                <a:lnTo>
                  <a:pt x="261891" y="94354"/>
                </a:lnTo>
                <a:lnTo>
                  <a:pt x="147972" y="3200"/>
                </a:lnTo>
                <a:cubicBezTo>
                  <a:pt x="142257" y="-1658"/>
                  <a:pt x="133970" y="-39"/>
                  <a:pt x="128826" y="5676"/>
                </a:cubicBezTo>
                <a:cubicBezTo>
                  <a:pt x="123683" y="11391"/>
                  <a:pt x="124540" y="19678"/>
                  <a:pt x="130446" y="24821"/>
                </a:cubicBezTo>
                <a:lnTo>
                  <a:pt x="245698" y="116071"/>
                </a:lnTo>
                <a:lnTo>
                  <a:pt x="248175" y="117690"/>
                </a:lnTo>
                <a:cubicBezTo>
                  <a:pt x="251699" y="120357"/>
                  <a:pt x="255699" y="121214"/>
                  <a:pt x="259224" y="121976"/>
                </a:cubicBezTo>
                <a:lnTo>
                  <a:pt x="295419" y="127691"/>
                </a:lnTo>
                <a:lnTo>
                  <a:pt x="259224" y="174364"/>
                </a:lnTo>
                <a:cubicBezTo>
                  <a:pt x="252461" y="181698"/>
                  <a:pt x="249794" y="191699"/>
                  <a:pt x="251699" y="201605"/>
                </a:cubicBezTo>
                <a:cubicBezTo>
                  <a:pt x="253318" y="211607"/>
                  <a:pt x="258176" y="219989"/>
                  <a:pt x="265701" y="226751"/>
                </a:cubicBezTo>
                <a:cubicBezTo>
                  <a:pt x="277607" y="234848"/>
                  <a:pt x="293514" y="236753"/>
                  <a:pt x="306182" y="229990"/>
                </a:cubicBezTo>
                <a:lnTo>
                  <a:pt x="407147" y="177602"/>
                </a:lnTo>
                <a:cubicBezTo>
                  <a:pt x="410385" y="175983"/>
                  <a:pt x="414672" y="175983"/>
                  <a:pt x="417148" y="177602"/>
                </a:cubicBezTo>
                <a:lnTo>
                  <a:pt x="635080" y="317144"/>
                </a:lnTo>
                <a:cubicBezTo>
                  <a:pt x="640224" y="320382"/>
                  <a:pt x="642605" y="324668"/>
                  <a:pt x="644224" y="330383"/>
                </a:cubicBezTo>
                <a:cubicBezTo>
                  <a:pt x="645081" y="336289"/>
                  <a:pt x="644224" y="341147"/>
                  <a:pt x="640986" y="346290"/>
                </a:cubicBezTo>
                <a:cubicBezTo>
                  <a:pt x="635080" y="355434"/>
                  <a:pt x="622317" y="358673"/>
                  <a:pt x="612411" y="352767"/>
                </a:cubicBezTo>
                <a:lnTo>
                  <a:pt x="494682" y="283139"/>
                </a:lnTo>
                <a:cubicBezTo>
                  <a:pt x="487919" y="279615"/>
                  <a:pt x="479537" y="281520"/>
                  <a:pt x="476013" y="287997"/>
                </a:cubicBezTo>
                <a:cubicBezTo>
                  <a:pt x="471917" y="294760"/>
                  <a:pt x="474393" y="303142"/>
                  <a:pt x="480299" y="306380"/>
                </a:cubicBezTo>
                <a:lnTo>
                  <a:pt x="574501" y="362006"/>
                </a:lnTo>
                <a:lnTo>
                  <a:pt x="586122" y="368769"/>
                </a:lnTo>
                <a:cubicBezTo>
                  <a:pt x="588789" y="371246"/>
                  <a:pt x="591265" y="373627"/>
                  <a:pt x="592027" y="377913"/>
                </a:cubicBezTo>
                <a:cubicBezTo>
                  <a:pt x="592789" y="381152"/>
                  <a:pt x="592027" y="384390"/>
                  <a:pt x="590408" y="387629"/>
                </a:cubicBezTo>
                <a:cubicBezTo>
                  <a:pt x="582883" y="398392"/>
                  <a:pt x="568500" y="401916"/>
                  <a:pt x="557737" y="396011"/>
                </a:cubicBezTo>
                <a:lnTo>
                  <a:pt x="465154" y="346100"/>
                </a:lnTo>
                <a:cubicBezTo>
                  <a:pt x="458391" y="342861"/>
                  <a:pt x="450867" y="345338"/>
                  <a:pt x="446485" y="352005"/>
                </a:cubicBezTo>
                <a:cubicBezTo>
                  <a:pt x="443247" y="358768"/>
                  <a:pt x="445723" y="366864"/>
                  <a:pt x="452391" y="370388"/>
                </a:cubicBezTo>
                <a:lnTo>
                  <a:pt x="518780" y="406012"/>
                </a:lnTo>
                <a:lnTo>
                  <a:pt x="534972" y="416013"/>
                </a:lnTo>
                <a:cubicBezTo>
                  <a:pt x="538211" y="417632"/>
                  <a:pt x="539830" y="421157"/>
                  <a:pt x="540592" y="424395"/>
                </a:cubicBezTo>
                <a:cubicBezTo>
                  <a:pt x="541449" y="427634"/>
                  <a:pt x="540592" y="431158"/>
                  <a:pt x="538116" y="434396"/>
                </a:cubicBezTo>
                <a:lnTo>
                  <a:pt x="538116" y="435158"/>
                </a:lnTo>
                <a:cubicBezTo>
                  <a:pt x="531353" y="444302"/>
                  <a:pt x="518685" y="448398"/>
                  <a:pt x="508683" y="442683"/>
                </a:cubicBezTo>
                <a:lnTo>
                  <a:pt x="437151" y="406774"/>
                </a:lnTo>
                <a:cubicBezTo>
                  <a:pt x="430388" y="403535"/>
                  <a:pt x="422006" y="406012"/>
                  <a:pt x="418767" y="412679"/>
                </a:cubicBezTo>
                <a:cubicBezTo>
                  <a:pt x="415243" y="420014"/>
                  <a:pt x="417720" y="427538"/>
                  <a:pt x="424482" y="431825"/>
                </a:cubicBezTo>
                <a:lnTo>
                  <a:pt x="484395" y="460685"/>
                </a:lnTo>
                <a:cubicBezTo>
                  <a:pt x="471726" y="468210"/>
                  <a:pt x="457439" y="471449"/>
                  <a:pt x="443056" y="469067"/>
                </a:cubicBezTo>
                <a:lnTo>
                  <a:pt x="389049" y="461543"/>
                </a:lnTo>
                <a:lnTo>
                  <a:pt x="393336" y="455828"/>
                </a:lnTo>
                <a:cubicBezTo>
                  <a:pt x="404956" y="439064"/>
                  <a:pt x="401718" y="415061"/>
                  <a:pt x="385811" y="401821"/>
                </a:cubicBezTo>
                <a:cubicBezTo>
                  <a:pt x="380667" y="397535"/>
                  <a:pt x="374762" y="395058"/>
                  <a:pt x="368285" y="393439"/>
                </a:cubicBezTo>
                <a:cubicBezTo>
                  <a:pt x="373143" y="376961"/>
                  <a:pt x="368285" y="358577"/>
                  <a:pt x="353997" y="346957"/>
                </a:cubicBezTo>
                <a:cubicBezTo>
                  <a:pt x="346473" y="340194"/>
                  <a:pt x="336948" y="336956"/>
                  <a:pt x="327042" y="336956"/>
                </a:cubicBezTo>
                <a:cubicBezTo>
                  <a:pt x="327042" y="333431"/>
                  <a:pt x="327042" y="329431"/>
                  <a:pt x="326280" y="326192"/>
                </a:cubicBezTo>
                <a:cubicBezTo>
                  <a:pt x="323803" y="314572"/>
                  <a:pt x="316850" y="304571"/>
                  <a:pt x="306849" y="297808"/>
                </a:cubicBezTo>
                <a:cubicBezTo>
                  <a:pt x="286560" y="284568"/>
                  <a:pt x="259890" y="289426"/>
                  <a:pt x="245603" y="309428"/>
                </a:cubicBezTo>
                <a:cubicBezTo>
                  <a:pt x="242079" y="304571"/>
                  <a:pt x="238078" y="299427"/>
                  <a:pt x="232077" y="296189"/>
                </a:cubicBezTo>
                <a:cubicBezTo>
                  <a:pt x="214266" y="285425"/>
                  <a:pt x="191596" y="287807"/>
                  <a:pt x="177499" y="301904"/>
                </a:cubicBezTo>
                <a:lnTo>
                  <a:pt x="127017" y="236276"/>
                </a:lnTo>
                <a:cubicBezTo>
                  <a:pt x="125112" y="233800"/>
                  <a:pt x="123492" y="232276"/>
                  <a:pt x="120254" y="231419"/>
                </a:cubicBezTo>
                <a:lnTo>
                  <a:pt x="17670" y="199034"/>
                </a:lnTo>
                <a:cubicBezTo>
                  <a:pt x="10907" y="197414"/>
                  <a:pt x="3382" y="200653"/>
                  <a:pt x="620" y="207987"/>
                </a:cubicBezTo>
                <a:cubicBezTo>
                  <a:pt x="-1571" y="215512"/>
                  <a:pt x="2239" y="223132"/>
                  <a:pt x="9002" y="225513"/>
                </a:cubicBezTo>
                <a:lnTo>
                  <a:pt x="107586" y="256279"/>
                </a:lnTo>
                <a:lnTo>
                  <a:pt x="160545" y="324287"/>
                </a:lnTo>
                <a:lnTo>
                  <a:pt x="146257" y="345052"/>
                </a:lnTo>
                <a:cubicBezTo>
                  <a:pt x="131970" y="365054"/>
                  <a:pt x="137113" y="392582"/>
                  <a:pt x="156544" y="405821"/>
                </a:cubicBezTo>
                <a:lnTo>
                  <a:pt x="157401" y="406583"/>
                </a:lnTo>
                <a:cubicBezTo>
                  <a:pt x="164926" y="411727"/>
                  <a:pt x="173308" y="414965"/>
                  <a:pt x="182547" y="414965"/>
                </a:cubicBezTo>
                <a:cubicBezTo>
                  <a:pt x="182547" y="428967"/>
                  <a:pt x="189310" y="442493"/>
                  <a:pt x="201216" y="451732"/>
                </a:cubicBezTo>
                <a:cubicBezTo>
                  <a:pt x="208741" y="456590"/>
                  <a:pt x="217980" y="459066"/>
                  <a:pt x="227124" y="459066"/>
                </a:cubicBezTo>
                <a:cubicBezTo>
                  <a:pt x="229791" y="459066"/>
                  <a:pt x="232268" y="459066"/>
                  <a:pt x="235506" y="458209"/>
                </a:cubicBezTo>
                <a:cubicBezTo>
                  <a:pt x="238173" y="458209"/>
                  <a:pt x="239793" y="457447"/>
                  <a:pt x="242269" y="456590"/>
                </a:cubicBezTo>
                <a:cubicBezTo>
                  <a:pt x="246555" y="466591"/>
                  <a:pt x="253318" y="474973"/>
                  <a:pt x="263319" y="479831"/>
                </a:cubicBezTo>
                <a:cubicBezTo>
                  <a:pt x="270082" y="483355"/>
                  <a:pt x="276845" y="484974"/>
                  <a:pt x="284370" y="484974"/>
                </a:cubicBezTo>
                <a:cubicBezTo>
                  <a:pt x="291132" y="484974"/>
                  <a:pt x="297895" y="483355"/>
                  <a:pt x="303801" y="480688"/>
                </a:cubicBezTo>
                <a:cubicBezTo>
                  <a:pt x="307896" y="489070"/>
                  <a:pt x="315421" y="494975"/>
                  <a:pt x="324089" y="499071"/>
                </a:cubicBezTo>
                <a:cubicBezTo>
                  <a:pt x="328947" y="500690"/>
                  <a:pt x="334852" y="502595"/>
                  <a:pt x="339996" y="502595"/>
                </a:cubicBezTo>
                <a:cubicBezTo>
                  <a:pt x="352378" y="502595"/>
                  <a:pt x="364284" y="496690"/>
                  <a:pt x="371809" y="486689"/>
                </a:cubicBezTo>
                <a:lnTo>
                  <a:pt x="439056" y="496690"/>
                </a:lnTo>
                <a:cubicBezTo>
                  <a:pt x="443342" y="497452"/>
                  <a:pt x="448485" y="497452"/>
                  <a:pt x="452581" y="497452"/>
                </a:cubicBezTo>
                <a:cubicBezTo>
                  <a:pt x="475251" y="497452"/>
                  <a:pt x="498206" y="488308"/>
                  <a:pt x="514113" y="472592"/>
                </a:cubicBezTo>
                <a:lnTo>
                  <a:pt x="519256" y="472592"/>
                </a:lnTo>
                <a:cubicBezTo>
                  <a:pt x="536020" y="472592"/>
                  <a:pt x="551927" y="464210"/>
                  <a:pt x="561071" y="450208"/>
                </a:cubicBezTo>
                <a:cubicBezTo>
                  <a:pt x="566214" y="443445"/>
                  <a:pt x="568596" y="434301"/>
                  <a:pt x="568596" y="425919"/>
                </a:cubicBezTo>
                <a:lnTo>
                  <a:pt x="569643" y="425919"/>
                </a:lnTo>
                <a:cubicBezTo>
                  <a:pt x="586407" y="425919"/>
                  <a:pt x="603171" y="417537"/>
                  <a:pt x="613363" y="402678"/>
                </a:cubicBezTo>
                <a:cubicBezTo>
                  <a:pt x="617459" y="396963"/>
                  <a:pt x="620126" y="390296"/>
                  <a:pt x="620126" y="382676"/>
                </a:cubicBezTo>
                <a:lnTo>
                  <a:pt x="623364" y="382676"/>
                </a:lnTo>
                <a:cubicBezTo>
                  <a:pt x="639271" y="382676"/>
                  <a:pt x="654416" y="375151"/>
                  <a:pt x="664703" y="361054"/>
                </a:cubicBezTo>
                <a:cubicBezTo>
                  <a:pt x="671180" y="350291"/>
                  <a:pt x="673847" y="337813"/>
                  <a:pt x="671180" y="324573"/>
                </a:cubicBezTo>
                <a:cubicBezTo>
                  <a:pt x="671180" y="322954"/>
                  <a:pt x="670323" y="321049"/>
                  <a:pt x="669561" y="319430"/>
                </a:cubicBezTo>
                <a:lnTo>
                  <a:pt x="732711" y="252183"/>
                </a:lnTo>
                <a:lnTo>
                  <a:pt x="833676" y="225704"/>
                </a:lnTo>
                <a:cubicBezTo>
                  <a:pt x="841201" y="224084"/>
                  <a:pt x="845297" y="216560"/>
                  <a:pt x="843678" y="208940"/>
                </a:cubicBezTo>
                <a:close/>
              </a:path>
            </a:pathLst>
          </a:custGeom>
          <a:solidFill>
            <a:srgbClr val="0BBBEF"/>
          </a:solidFill>
          <a:ln w="9525" cap="flat">
            <a:noFill/>
            <a:prstDash val="solid"/>
            <a:miter/>
          </a:ln>
        </p:spPr>
        <p:txBody>
          <a:bodyPr rtlCol="0" anchor="ctr"/>
          <a:lstStyle/>
          <a:p>
            <a:endParaRPr lang="fr-FR" noProof="0" dirty="0"/>
          </a:p>
        </p:txBody>
      </p:sp>
      <p:grpSp>
        <p:nvGrpSpPr>
          <p:cNvPr id="138" name="Groupe 137">
            <a:extLst>
              <a:ext uri="{FF2B5EF4-FFF2-40B4-BE49-F238E27FC236}">
                <a16:creationId xmlns:a16="http://schemas.microsoft.com/office/drawing/2014/main" id="{706EDEBA-9215-2DCC-58CB-79C65B16503F}"/>
              </a:ext>
            </a:extLst>
          </p:cNvPr>
          <p:cNvGrpSpPr/>
          <p:nvPr/>
        </p:nvGrpSpPr>
        <p:grpSpPr>
          <a:xfrm>
            <a:off x="5720647" y="2179204"/>
            <a:ext cx="696700" cy="697899"/>
            <a:chOff x="5720647" y="2179204"/>
            <a:chExt cx="696700" cy="697899"/>
          </a:xfrm>
        </p:grpSpPr>
        <p:sp>
          <p:nvSpPr>
            <p:cNvPr id="124" name="Forme libre : forme 123">
              <a:extLst>
                <a:ext uri="{FF2B5EF4-FFF2-40B4-BE49-F238E27FC236}">
                  <a16:creationId xmlns:a16="http://schemas.microsoft.com/office/drawing/2014/main" id="{9D767FBF-EA49-253A-C6BD-4042D8AEB55A}"/>
                </a:ext>
              </a:extLst>
            </p:cNvPr>
            <p:cNvSpPr/>
            <p:nvPr/>
          </p:nvSpPr>
          <p:spPr>
            <a:xfrm>
              <a:off x="5918892" y="2354848"/>
              <a:ext cx="498455" cy="522255"/>
            </a:xfrm>
            <a:custGeom>
              <a:avLst/>
              <a:gdLst>
                <a:gd name="connsiteX0" fmla="*/ 494967 w 498455"/>
                <a:gd name="connsiteY0" fmla="*/ 403860 h 522255"/>
                <a:gd name="connsiteX1" fmla="*/ 402384 w 498455"/>
                <a:gd name="connsiteY1" fmla="*/ 304991 h 522255"/>
                <a:gd name="connsiteX2" fmla="*/ 398097 w 498455"/>
                <a:gd name="connsiteY2" fmla="*/ 297466 h 522255"/>
                <a:gd name="connsiteX3" fmla="*/ 398383 w 498455"/>
                <a:gd name="connsiteY3" fmla="*/ 295847 h 522255"/>
                <a:gd name="connsiteX4" fmla="*/ 398383 w 498455"/>
                <a:gd name="connsiteY4" fmla="*/ 289655 h 522255"/>
                <a:gd name="connsiteX5" fmla="*/ 393240 w 498455"/>
                <a:gd name="connsiteY5" fmla="*/ 146018 h 522255"/>
                <a:gd name="connsiteX6" fmla="*/ 365427 w 498455"/>
                <a:gd name="connsiteY6" fmla="*/ 62008 h 522255"/>
                <a:gd name="connsiteX7" fmla="*/ 345710 w 498455"/>
                <a:gd name="connsiteY7" fmla="*/ 39338 h 522255"/>
                <a:gd name="connsiteX8" fmla="*/ 316278 w 498455"/>
                <a:gd name="connsiteY8" fmla="*/ 38005 h 522255"/>
                <a:gd name="connsiteX9" fmla="*/ 294370 w 498455"/>
                <a:gd name="connsiteY9" fmla="*/ 58293 h 522255"/>
                <a:gd name="connsiteX10" fmla="*/ 292751 w 498455"/>
                <a:gd name="connsiteY10" fmla="*/ 88582 h 522255"/>
                <a:gd name="connsiteX11" fmla="*/ 315706 w 498455"/>
                <a:gd name="connsiteY11" fmla="*/ 158020 h 522255"/>
                <a:gd name="connsiteX12" fmla="*/ 313230 w 498455"/>
                <a:gd name="connsiteY12" fmla="*/ 163163 h 522255"/>
                <a:gd name="connsiteX13" fmla="*/ 168545 w 498455"/>
                <a:gd name="connsiteY13" fmla="*/ 12192 h 522255"/>
                <a:gd name="connsiteX14" fmla="*/ 140160 w 498455"/>
                <a:gd name="connsiteY14" fmla="*/ 0 h 522255"/>
                <a:gd name="connsiteX15" fmla="*/ 112062 w 498455"/>
                <a:gd name="connsiteY15" fmla="*/ 11906 h 522255"/>
                <a:gd name="connsiteX16" fmla="*/ 103203 w 498455"/>
                <a:gd name="connsiteY16" fmla="*/ 25908 h 522255"/>
                <a:gd name="connsiteX17" fmla="*/ 94821 w 498455"/>
                <a:gd name="connsiteY17" fmla="*/ 17240 h 522255"/>
                <a:gd name="connsiteX18" fmla="*/ 66151 w 498455"/>
                <a:gd name="connsiteY18" fmla="*/ 5143 h 522255"/>
                <a:gd name="connsiteX19" fmla="*/ 37481 w 498455"/>
                <a:gd name="connsiteY19" fmla="*/ 17240 h 522255"/>
                <a:gd name="connsiteX20" fmla="*/ 28813 w 498455"/>
                <a:gd name="connsiteY20" fmla="*/ 63437 h 522255"/>
                <a:gd name="connsiteX21" fmla="*/ 11573 w 498455"/>
                <a:gd name="connsiteY21" fmla="*/ 74009 h 522255"/>
                <a:gd name="connsiteX22" fmla="*/ 11573 w 498455"/>
                <a:gd name="connsiteY22" fmla="*/ 133160 h 522255"/>
                <a:gd name="connsiteX23" fmla="*/ 43958 w 498455"/>
                <a:gd name="connsiteY23" fmla="*/ 166592 h 522255"/>
                <a:gd name="connsiteX24" fmla="*/ 29385 w 498455"/>
                <a:gd name="connsiteY24" fmla="*/ 176594 h 522255"/>
                <a:gd name="connsiteX25" fmla="*/ 31861 w 498455"/>
                <a:gd name="connsiteY25" fmla="*/ 237649 h 522255"/>
                <a:gd name="connsiteX26" fmla="*/ 193310 w 498455"/>
                <a:gd name="connsiteY26" fmla="*/ 406146 h 522255"/>
                <a:gd name="connsiteX27" fmla="*/ 263509 w 498455"/>
                <a:gd name="connsiteY27" fmla="*/ 435292 h 522255"/>
                <a:gd name="connsiteX28" fmla="*/ 278940 w 498455"/>
                <a:gd name="connsiteY28" fmla="*/ 439579 h 522255"/>
                <a:gd name="connsiteX29" fmla="*/ 355044 w 498455"/>
                <a:gd name="connsiteY29" fmla="*/ 518446 h 522255"/>
                <a:gd name="connsiteX30" fmla="*/ 363426 w 498455"/>
                <a:gd name="connsiteY30" fmla="*/ 522256 h 522255"/>
                <a:gd name="connsiteX31" fmla="*/ 372094 w 498455"/>
                <a:gd name="connsiteY31" fmla="*/ 518446 h 522255"/>
                <a:gd name="connsiteX32" fmla="*/ 372094 w 498455"/>
                <a:gd name="connsiteY32" fmla="*/ 501206 h 522255"/>
                <a:gd name="connsiteX33" fmla="*/ 295989 w 498455"/>
                <a:gd name="connsiteY33" fmla="*/ 422339 h 522255"/>
                <a:gd name="connsiteX34" fmla="*/ 257127 w 498455"/>
                <a:gd name="connsiteY34" fmla="*/ 411575 h 522255"/>
                <a:gd name="connsiteX35" fmla="*/ 210455 w 498455"/>
                <a:gd name="connsiteY35" fmla="*/ 388620 h 522255"/>
                <a:gd name="connsiteX36" fmla="*/ 49006 w 498455"/>
                <a:gd name="connsiteY36" fmla="*/ 220409 h 522255"/>
                <a:gd name="connsiteX37" fmla="*/ 46339 w 498455"/>
                <a:gd name="connsiteY37" fmla="*/ 194215 h 522255"/>
                <a:gd name="connsiteX38" fmla="*/ 58531 w 498455"/>
                <a:gd name="connsiteY38" fmla="*/ 188500 h 522255"/>
                <a:gd name="connsiteX39" fmla="*/ 72533 w 498455"/>
                <a:gd name="connsiteY39" fmla="*/ 195739 h 522255"/>
                <a:gd name="connsiteX40" fmla="*/ 140541 w 498455"/>
                <a:gd name="connsiteY40" fmla="*/ 266224 h 522255"/>
                <a:gd name="connsiteX41" fmla="*/ 149209 w 498455"/>
                <a:gd name="connsiteY41" fmla="*/ 269748 h 522255"/>
                <a:gd name="connsiteX42" fmla="*/ 157591 w 498455"/>
                <a:gd name="connsiteY42" fmla="*/ 266224 h 522255"/>
                <a:gd name="connsiteX43" fmla="*/ 157591 w 498455"/>
                <a:gd name="connsiteY43" fmla="*/ 248698 h 522255"/>
                <a:gd name="connsiteX44" fmla="*/ 28813 w 498455"/>
                <a:gd name="connsiteY44" fmla="*/ 115824 h 522255"/>
                <a:gd name="connsiteX45" fmla="*/ 23955 w 498455"/>
                <a:gd name="connsiteY45" fmla="*/ 103632 h 522255"/>
                <a:gd name="connsiteX46" fmla="*/ 28813 w 498455"/>
                <a:gd name="connsiteY46" fmla="*/ 91440 h 522255"/>
                <a:gd name="connsiteX47" fmla="*/ 40434 w 498455"/>
                <a:gd name="connsiteY47" fmla="*/ 86582 h 522255"/>
                <a:gd name="connsiteX48" fmla="*/ 52054 w 498455"/>
                <a:gd name="connsiteY48" fmla="*/ 91440 h 522255"/>
                <a:gd name="connsiteX49" fmla="*/ 79296 w 498455"/>
                <a:gd name="connsiteY49" fmla="*/ 119539 h 522255"/>
                <a:gd name="connsiteX50" fmla="*/ 180832 w 498455"/>
                <a:gd name="connsiteY50" fmla="*/ 224599 h 522255"/>
                <a:gd name="connsiteX51" fmla="*/ 189500 w 498455"/>
                <a:gd name="connsiteY51" fmla="*/ 228124 h 522255"/>
                <a:gd name="connsiteX52" fmla="*/ 197882 w 498455"/>
                <a:gd name="connsiteY52" fmla="*/ 224599 h 522255"/>
                <a:gd name="connsiteX53" fmla="*/ 197882 w 498455"/>
                <a:gd name="connsiteY53" fmla="*/ 207073 h 522255"/>
                <a:gd name="connsiteX54" fmla="*/ 100917 w 498455"/>
                <a:gd name="connsiteY54" fmla="*/ 106870 h 522255"/>
                <a:gd name="connsiteX55" fmla="*/ 69104 w 498455"/>
                <a:gd name="connsiteY55" fmla="*/ 74200 h 522255"/>
                <a:gd name="connsiteX56" fmla="*/ 54816 w 498455"/>
                <a:gd name="connsiteY56" fmla="*/ 59055 h 522255"/>
                <a:gd name="connsiteX57" fmla="*/ 54816 w 498455"/>
                <a:gd name="connsiteY57" fmla="*/ 35052 h 522255"/>
                <a:gd name="connsiteX58" fmla="*/ 66437 w 498455"/>
                <a:gd name="connsiteY58" fmla="*/ 29908 h 522255"/>
                <a:gd name="connsiteX59" fmla="*/ 78057 w 498455"/>
                <a:gd name="connsiteY59" fmla="*/ 35052 h 522255"/>
                <a:gd name="connsiteX60" fmla="*/ 109680 w 498455"/>
                <a:gd name="connsiteY60" fmla="*/ 67723 h 522255"/>
                <a:gd name="connsiteX61" fmla="*/ 110728 w 498455"/>
                <a:gd name="connsiteY61" fmla="*/ 68485 h 522255"/>
                <a:gd name="connsiteX62" fmla="*/ 112347 w 498455"/>
                <a:gd name="connsiteY62" fmla="*/ 70104 h 522255"/>
                <a:gd name="connsiteX63" fmla="*/ 216265 w 498455"/>
                <a:gd name="connsiteY63" fmla="*/ 177832 h 522255"/>
                <a:gd name="connsiteX64" fmla="*/ 233315 w 498455"/>
                <a:gd name="connsiteY64" fmla="*/ 177832 h 522255"/>
                <a:gd name="connsiteX65" fmla="*/ 233315 w 498455"/>
                <a:gd name="connsiteY65" fmla="*/ 160306 h 522255"/>
                <a:gd name="connsiteX66" fmla="*/ 129111 w 498455"/>
                <a:gd name="connsiteY66" fmla="*/ 52864 h 522255"/>
                <a:gd name="connsiteX67" fmla="*/ 129111 w 498455"/>
                <a:gd name="connsiteY67" fmla="*/ 29623 h 522255"/>
                <a:gd name="connsiteX68" fmla="*/ 140446 w 498455"/>
                <a:gd name="connsiteY68" fmla="*/ 24765 h 522255"/>
                <a:gd name="connsiteX69" fmla="*/ 151781 w 498455"/>
                <a:gd name="connsiteY69" fmla="*/ 29623 h 522255"/>
                <a:gd name="connsiteX70" fmla="*/ 307800 w 498455"/>
                <a:gd name="connsiteY70" fmla="*/ 192405 h 522255"/>
                <a:gd name="connsiteX71" fmla="*/ 318087 w 498455"/>
                <a:gd name="connsiteY71" fmla="*/ 195929 h 522255"/>
                <a:gd name="connsiteX72" fmla="*/ 326946 w 498455"/>
                <a:gd name="connsiteY72" fmla="*/ 189452 h 522255"/>
                <a:gd name="connsiteX73" fmla="*/ 337233 w 498455"/>
                <a:gd name="connsiteY73" fmla="*/ 169450 h 522255"/>
                <a:gd name="connsiteX74" fmla="*/ 338566 w 498455"/>
                <a:gd name="connsiteY74" fmla="*/ 150019 h 522255"/>
                <a:gd name="connsiteX75" fmla="*/ 315611 w 498455"/>
                <a:gd name="connsiteY75" fmla="*/ 80391 h 522255"/>
                <a:gd name="connsiteX76" fmla="*/ 324469 w 498455"/>
                <a:gd name="connsiteY76" fmla="*/ 61246 h 522255"/>
                <a:gd name="connsiteX77" fmla="*/ 335518 w 498455"/>
                <a:gd name="connsiteY77" fmla="*/ 62008 h 522255"/>
                <a:gd name="connsiteX78" fmla="*/ 342757 w 498455"/>
                <a:gd name="connsiteY78" fmla="*/ 70104 h 522255"/>
                <a:gd name="connsiteX79" fmla="*/ 370570 w 498455"/>
                <a:gd name="connsiteY79" fmla="*/ 154305 h 522255"/>
                <a:gd name="connsiteX80" fmla="*/ 370856 w 498455"/>
                <a:gd name="connsiteY80" fmla="*/ 155162 h 522255"/>
                <a:gd name="connsiteX81" fmla="*/ 375714 w 498455"/>
                <a:gd name="connsiteY81" fmla="*/ 219456 h 522255"/>
                <a:gd name="connsiteX82" fmla="*/ 374952 w 498455"/>
                <a:gd name="connsiteY82" fmla="*/ 284226 h 522255"/>
                <a:gd name="connsiteX83" fmla="*/ 374380 w 498455"/>
                <a:gd name="connsiteY83" fmla="*/ 285845 h 522255"/>
                <a:gd name="connsiteX84" fmla="*/ 374094 w 498455"/>
                <a:gd name="connsiteY84" fmla="*/ 286893 h 522255"/>
                <a:gd name="connsiteX85" fmla="*/ 385143 w 498455"/>
                <a:gd name="connsiteY85" fmla="*/ 322231 h 522255"/>
                <a:gd name="connsiteX86" fmla="*/ 477726 w 498455"/>
                <a:gd name="connsiteY86" fmla="*/ 421100 h 522255"/>
                <a:gd name="connsiteX87" fmla="*/ 486394 w 498455"/>
                <a:gd name="connsiteY87" fmla="*/ 424910 h 522255"/>
                <a:gd name="connsiteX88" fmla="*/ 494776 w 498455"/>
                <a:gd name="connsiteY88" fmla="*/ 421386 h 522255"/>
                <a:gd name="connsiteX89" fmla="*/ 495062 w 498455"/>
                <a:gd name="connsiteY89" fmla="*/ 403860 h 5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98455" h="522255">
                  <a:moveTo>
                    <a:pt x="494967" y="403860"/>
                  </a:moveTo>
                  <a:lnTo>
                    <a:pt x="402384" y="304991"/>
                  </a:lnTo>
                  <a:cubicBezTo>
                    <a:pt x="400193" y="302800"/>
                    <a:pt x="398859" y="300419"/>
                    <a:pt x="398097" y="297466"/>
                  </a:cubicBezTo>
                  <a:cubicBezTo>
                    <a:pt x="398383" y="296894"/>
                    <a:pt x="398383" y="296418"/>
                    <a:pt x="398383" y="295847"/>
                  </a:cubicBezTo>
                  <a:lnTo>
                    <a:pt x="398383" y="289655"/>
                  </a:lnTo>
                  <a:cubicBezTo>
                    <a:pt x="401050" y="269653"/>
                    <a:pt x="401050" y="166497"/>
                    <a:pt x="393240" y="146018"/>
                  </a:cubicBezTo>
                  <a:lnTo>
                    <a:pt x="365427" y="62008"/>
                  </a:lnTo>
                  <a:cubicBezTo>
                    <a:pt x="362188" y="52006"/>
                    <a:pt x="354854" y="43910"/>
                    <a:pt x="345710" y="39338"/>
                  </a:cubicBezTo>
                  <a:cubicBezTo>
                    <a:pt x="336566" y="34766"/>
                    <a:pt x="325993" y="34195"/>
                    <a:pt x="316278" y="38005"/>
                  </a:cubicBezTo>
                  <a:cubicBezTo>
                    <a:pt x="306562" y="41529"/>
                    <a:pt x="299037" y="48578"/>
                    <a:pt x="294370" y="58293"/>
                  </a:cubicBezTo>
                  <a:cubicBezTo>
                    <a:pt x="290084" y="67723"/>
                    <a:pt x="289512" y="78581"/>
                    <a:pt x="292751" y="88582"/>
                  </a:cubicBezTo>
                  <a:lnTo>
                    <a:pt x="315706" y="158020"/>
                  </a:lnTo>
                  <a:lnTo>
                    <a:pt x="313230" y="163163"/>
                  </a:lnTo>
                  <a:lnTo>
                    <a:pt x="168545" y="12192"/>
                  </a:lnTo>
                  <a:cubicBezTo>
                    <a:pt x="161020" y="4381"/>
                    <a:pt x="151019" y="0"/>
                    <a:pt x="140160" y="0"/>
                  </a:cubicBezTo>
                  <a:cubicBezTo>
                    <a:pt x="129302" y="0"/>
                    <a:pt x="119396" y="4001"/>
                    <a:pt x="112062" y="11906"/>
                  </a:cubicBezTo>
                  <a:cubicBezTo>
                    <a:pt x="107966" y="16192"/>
                    <a:pt x="105013" y="20765"/>
                    <a:pt x="103203" y="25908"/>
                  </a:cubicBezTo>
                  <a:lnTo>
                    <a:pt x="94821" y="17240"/>
                  </a:lnTo>
                  <a:cubicBezTo>
                    <a:pt x="87297" y="9430"/>
                    <a:pt x="77010" y="5143"/>
                    <a:pt x="66151" y="5143"/>
                  </a:cubicBezTo>
                  <a:cubicBezTo>
                    <a:pt x="55293" y="5143"/>
                    <a:pt x="45101" y="9430"/>
                    <a:pt x="37481" y="17240"/>
                  </a:cubicBezTo>
                  <a:cubicBezTo>
                    <a:pt x="25384" y="29908"/>
                    <a:pt x="22622" y="48292"/>
                    <a:pt x="28813" y="63437"/>
                  </a:cubicBezTo>
                  <a:cubicBezTo>
                    <a:pt x="22336" y="65342"/>
                    <a:pt x="16431" y="69152"/>
                    <a:pt x="11573" y="74009"/>
                  </a:cubicBezTo>
                  <a:cubicBezTo>
                    <a:pt x="-3858" y="90202"/>
                    <a:pt x="-3858" y="116967"/>
                    <a:pt x="11573" y="133160"/>
                  </a:cubicBezTo>
                  <a:lnTo>
                    <a:pt x="43958" y="166592"/>
                  </a:lnTo>
                  <a:cubicBezTo>
                    <a:pt x="38814" y="168783"/>
                    <a:pt x="33671" y="172022"/>
                    <a:pt x="29385" y="176594"/>
                  </a:cubicBezTo>
                  <a:cubicBezTo>
                    <a:pt x="12906" y="193358"/>
                    <a:pt x="13954" y="218980"/>
                    <a:pt x="31861" y="237649"/>
                  </a:cubicBezTo>
                  <a:lnTo>
                    <a:pt x="193310" y="406146"/>
                  </a:lnTo>
                  <a:cubicBezTo>
                    <a:pt x="207121" y="420434"/>
                    <a:pt x="237315" y="442913"/>
                    <a:pt x="263509" y="435292"/>
                  </a:cubicBezTo>
                  <a:cubicBezTo>
                    <a:pt x="268938" y="433673"/>
                    <a:pt x="274844" y="435292"/>
                    <a:pt x="278940" y="439579"/>
                  </a:cubicBezTo>
                  <a:lnTo>
                    <a:pt x="355044" y="518446"/>
                  </a:lnTo>
                  <a:cubicBezTo>
                    <a:pt x="357235" y="520922"/>
                    <a:pt x="360188" y="522256"/>
                    <a:pt x="363426" y="522256"/>
                  </a:cubicBezTo>
                  <a:cubicBezTo>
                    <a:pt x="366665" y="522256"/>
                    <a:pt x="369618" y="520922"/>
                    <a:pt x="372094" y="518446"/>
                  </a:cubicBezTo>
                  <a:cubicBezTo>
                    <a:pt x="376666" y="513588"/>
                    <a:pt x="376666" y="505778"/>
                    <a:pt x="372094" y="501206"/>
                  </a:cubicBezTo>
                  <a:lnTo>
                    <a:pt x="295989" y="422339"/>
                  </a:lnTo>
                  <a:cubicBezTo>
                    <a:pt x="285988" y="411575"/>
                    <a:pt x="270843" y="407480"/>
                    <a:pt x="257127" y="411575"/>
                  </a:cubicBezTo>
                  <a:cubicBezTo>
                    <a:pt x="244935" y="415099"/>
                    <a:pt x="223599" y="402622"/>
                    <a:pt x="210455" y="388620"/>
                  </a:cubicBezTo>
                  <a:lnTo>
                    <a:pt x="49006" y="220409"/>
                  </a:lnTo>
                  <a:cubicBezTo>
                    <a:pt x="42815" y="213646"/>
                    <a:pt x="38243" y="202883"/>
                    <a:pt x="46339" y="194215"/>
                  </a:cubicBezTo>
                  <a:cubicBezTo>
                    <a:pt x="50149" y="190119"/>
                    <a:pt x="54435" y="188309"/>
                    <a:pt x="58531" y="188500"/>
                  </a:cubicBezTo>
                  <a:cubicBezTo>
                    <a:pt x="63103" y="188786"/>
                    <a:pt x="67961" y="191167"/>
                    <a:pt x="72533" y="195739"/>
                  </a:cubicBezTo>
                  <a:lnTo>
                    <a:pt x="140541" y="266224"/>
                  </a:lnTo>
                  <a:cubicBezTo>
                    <a:pt x="143018" y="268415"/>
                    <a:pt x="145971" y="269748"/>
                    <a:pt x="149209" y="269748"/>
                  </a:cubicBezTo>
                  <a:cubicBezTo>
                    <a:pt x="152162" y="269748"/>
                    <a:pt x="155400" y="268415"/>
                    <a:pt x="157591" y="266224"/>
                  </a:cubicBezTo>
                  <a:cubicBezTo>
                    <a:pt x="162163" y="261366"/>
                    <a:pt x="162163" y="253555"/>
                    <a:pt x="157591" y="248698"/>
                  </a:cubicBezTo>
                  <a:lnTo>
                    <a:pt x="28813" y="115824"/>
                  </a:lnTo>
                  <a:cubicBezTo>
                    <a:pt x="25860" y="112586"/>
                    <a:pt x="23955" y="108299"/>
                    <a:pt x="23955" y="103632"/>
                  </a:cubicBezTo>
                  <a:cubicBezTo>
                    <a:pt x="23955" y="98965"/>
                    <a:pt x="25860" y="94679"/>
                    <a:pt x="28813" y="91440"/>
                  </a:cubicBezTo>
                  <a:cubicBezTo>
                    <a:pt x="32052" y="88202"/>
                    <a:pt x="36147" y="86582"/>
                    <a:pt x="40434" y="86582"/>
                  </a:cubicBezTo>
                  <a:cubicBezTo>
                    <a:pt x="44720" y="86582"/>
                    <a:pt x="49101" y="88202"/>
                    <a:pt x="52054" y="91440"/>
                  </a:cubicBezTo>
                  <a:lnTo>
                    <a:pt x="79296" y="119539"/>
                  </a:lnTo>
                  <a:lnTo>
                    <a:pt x="180832" y="224599"/>
                  </a:lnTo>
                  <a:cubicBezTo>
                    <a:pt x="183309" y="226790"/>
                    <a:pt x="186261" y="228124"/>
                    <a:pt x="189500" y="228124"/>
                  </a:cubicBezTo>
                  <a:cubicBezTo>
                    <a:pt x="192738" y="228124"/>
                    <a:pt x="195691" y="226790"/>
                    <a:pt x="197882" y="224599"/>
                  </a:cubicBezTo>
                  <a:cubicBezTo>
                    <a:pt x="202454" y="219742"/>
                    <a:pt x="202454" y="211931"/>
                    <a:pt x="197882" y="207073"/>
                  </a:cubicBezTo>
                  <a:lnTo>
                    <a:pt x="100917" y="106870"/>
                  </a:lnTo>
                  <a:lnTo>
                    <a:pt x="69104" y="74200"/>
                  </a:lnTo>
                  <a:lnTo>
                    <a:pt x="54816" y="59055"/>
                  </a:lnTo>
                  <a:cubicBezTo>
                    <a:pt x="48339" y="52292"/>
                    <a:pt x="48339" y="41529"/>
                    <a:pt x="54816" y="35052"/>
                  </a:cubicBezTo>
                  <a:cubicBezTo>
                    <a:pt x="57769" y="31814"/>
                    <a:pt x="62151" y="29908"/>
                    <a:pt x="66437" y="29908"/>
                  </a:cubicBezTo>
                  <a:cubicBezTo>
                    <a:pt x="70723" y="29908"/>
                    <a:pt x="74819" y="31814"/>
                    <a:pt x="78057" y="35052"/>
                  </a:cubicBezTo>
                  <a:lnTo>
                    <a:pt x="109680" y="67723"/>
                  </a:lnTo>
                  <a:cubicBezTo>
                    <a:pt x="109680" y="67723"/>
                    <a:pt x="110538" y="68294"/>
                    <a:pt x="110728" y="68485"/>
                  </a:cubicBezTo>
                  <a:cubicBezTo>
                    <a:pt x="111300" y="69056"/>
                    <a:pt x="111585" y="69532"/>
                    <a:pt x="112347" y="70104"/>
                  </a:cubicBezTo>
                  <a:lnTo>
                    <a:pt x="216265" y="177832"/>
                  </a:lnTo>
                  <a:cubicBezTo>
                    <a:pt x="220837" y="182404"/>
                    <a:pt x="228648" y="182404"/>
                    <a:pt x="233315" y="177832"/>
                  </a:cubicBezTo>
                  <a:cubicBezTo>
                    <a:pt x="237887" y="172974"/>
                    <a:pt x="237887" y="165164"/>
                    <a:pt x="233315" y="160306"/>
                  </a:cubicBezTo>
                  <a:lnTo>
                    <a:pt x="129111" y="52864"/>
                  </a:lnTo>
                  <a:cubicBezTo>
                    <a:pt x="122920" y="46387"/>
                    <a:pt x="122920" y="35814"/>
                    <a:pt x="129111" y="29623"/>
                  </a:cubicBezTo>
                  <a:cubicBezTo>
                    <a:pt x="132350" y="26384"/>
                    <a:pt x="136160" y="24765"/>
                    <a:pt x="140446" y="24765"/>
                  </a:cubicBezTo>
                  <a:cubicBezTo>
                    <a:pt x="144732" y="24765"/>
                    <a:pt x="148828" y="26384"/>
                    <a:pt x="151781" y="29623"/>
                  </a:cubicBezTo>
                  <a:lnTo>
                    <a:pt x="307800" y="192405"/>
                  </a:lnTo>
                  <a:cubicBezTo>
                    <a:pt x="310467" y="195358"/>
                    <a:pt x="314277" y="196691"/>
                    <a:pt x="318087" y="195929"/>
                  </a:cubicBezTo>
                  <a:cubicBezTo>
                    <a:pt x="321897" y="195358"/>
                    <a:pt x="325422" y="192976"/>
                    <a:pt x="326946" y="189452"/>
                  </a:cubicBezTo>
                  <a:lnTo>
                    <a:pt x="337233" y="169450"/>
                  </a:lnTo>
                  <a:cubicBezTo>
                    <a:pt x="340185" y="163544"/>
                    <a:pt x="340757" y="156210"/>
                    <a:pt x="338566" y="150019"/>
                  </a:cubicBezTo>
                  <a:lnTo>
                    <a:pt x="315611" y="80391"/>
                  </a:lnTo>
                  <a:cubicBezTo>
                    <a:pt x="312944" y="72580"/>
                    <a:pt x="316944" y="64198"/>
                    <a:pt x="324469" y="61246"/>
                  </a:cubicBezTo>
                  <a:cubicBezTo>
                    <a:pt x="327993" y="60198"/>
                    <a:pt x="331994" y="60198"/>
                    <a:pt x="335518" y="62008"/>
                  </a:cubicBezTo>
                  <a:cubicBezTo>
                    <a:pt x="339042" y="63627"/>
                    <a:pt x="341424" y="66580"/>
                    <a:pt x="342757" y="70104"/>
                  </a:cubicBezTo>
                  <a:lnTo>
                    <a:pt x="370570" y="154305"/>
                  </a:lnTo>
                  <a:cubicBezTo>
                    <a:pt x="370570" y="154305"/>
                    <a:pt x="370856" y="154876"/>
                    <a:pt x="370856" y="155162"/>
                  </a:cubicBezTo>
                  <a:cubicBezTo>
                    <a:pt x="371904" y="157639"/>
                    <a:pt x="374666" y="174022"/>
                    <a:pt x="375714" y="219456"/>
                  </a:cubicBezTo>
                  <a:cubicBezTo>
                    <a:pt x="376571" y="250793"/>
                    <a:pt x="375714" y="275844"/>
                    <a:pt x="374952" y="284226"/>
                  </a:cubicBezTo>
                  <a:cubicBezTo>
                    <a:pt x="374666" y="284798"/>
                    <a:pt x="374666" y="285274"/>
                    <a:pt x="374380" y="285845"/>
                  </a:cubicBezTo>
                  <a:cubicBezTo>
                    <a:pt x="374380" y="286131"/>
                    <a:pt x="374380" y="286607"/>
                    <a:pt x="374094" y="286893"/>
                  </a:cubicBezTo>
                  <a:cubicBezTo>
                    <a:pt x="372189" y="300133"/>
                    <a:pt x="376285" y="313087"/>
                    <a:pt x="385143" y="322231"/>
                  </a:cubicBezTo>
                  <a:lnTo>
                    <a:pt x="477726" y="421100"/>
                  </a:lnTo>
                  <a:cubicBezTo>
                    <a:pt x="480203" y="423482"/>
                    <a:pt x="483156" y="424910"/>
                    <a:pt x="486394" y="424910"/>
                  </a:cubicBezTo>
                  <a:cubicBezTo>
                    <a:pt x="489633" y="424910"/>
                    <a:pt x="492585" y="423577"/>
                    <a:pt x="494776" y="421386"/>
                  </a:cubicBezTo>
                  <a:cubicBezTo>
                    <a:pt x="499634" y="416528"/>
                    <a:pt x="499634" y="408718"/>
                    <a:pt x="495062" y="403860"/>
                  </a:cubicBezTo>
                  <a:close/>
                </a:path>
              </a:pathLst>
            </a:custGeom>
            <a:solidFill>
              <a:srgbClr val="0BBBEF"/>
            </a:solidFill>
            <a:ln w="9525" cap="flat">
              <a:noFill/>
              <a:prstDash val="solid"/>
              <a:miter/>
            </a:ln>
          </p:spPr>
          <p:txBody>
            <a:bodyPr rtlCol="0" anchor="ctr"/>
            <a:lstStyle/>
            <a:p>
              <a:endParaRPr lang="fr-FR" noProof="0" dirty="0"/>
            </a:p>
          </p:txBody>
        </p:sp>
        <p:sp>
          <p:nvSpPr>
            <p:cNvPr id="126" name="Forme libre : forme 125">
              <a:extLst>
                <a:ext uri="{FF2B5EF4-FFF2-40B4-BE49-F238E27FC236}">
                  <a16:creationId xmlns:a16="http://schemas.microsoft.com/office/drawing/2014/main" id="{78ECD9C1-E361-9D14-F2FF-C50E71C57633}"/>
                </a:ext>
              </a:extLst>
            </p:cNvPr>
            <p:cNvSpPr/>
            <p:nvPr/>
          </p:nvSpPr>
          <p:spPr>
            <a:xfrm>
              <a:off x="5843072" y="2340228"/>
              <a:ext cx="312720" cy="530494"/>
            </a:xfrm>
            <a:custGeom>
              <a:avLst/>
              <a:gdLst>
                <a:gd name="connsiteX0" fmla="*/ 252175 w 312720"/>
                <a:gd name="connsiteY0" fmla="*/ 444960 h 530494"/>
                <a:gd name="connsiteX1" fmla="*/ 215409 w 312720"/>
                <a:gd name="connsiteY1" fmla="*/ 429339 h 530494"/>
                <a:gd name="connsiteX2" fmla="*/ 171975 w 312720"/>
                <a:gd name="connsiteY2" fmla="*/ 400192 h 530494"/>
                <a:gd name="connsiteX3" fmla="*/ 33958 w 312720"/>
                <a:gd name="connsiteY3" fmla="*/ 210931 h 530494"/>
                <a:gd name="connsiteX4" fmla="*/ 34815 w 312720"/>
                <a:gd name="connsiteY4" fmla="*/ 184451 h 530494"/>
                <a:gd name="connsiteX5" fmla="*/ 48340 w 312720"/>
                <a:gd name="connsiteY5" fmla="*/ 180355 h 530494"/>
                <a:gd name="connsiteX6" fmla="*/ 57484 w 312720"/>
                <a:gd name="connsiteY6" fmla="*/ 185499 h 530494"/>
                <a:gd name="connsiteX7" fmla="*/ 66914 w 312720"/>
                <a:gd name="connsiteY7" fmla="*/ 198453 h 530494"/>
                <a:gd name="connsiteX8" fmla="*/ 76630 w 312720"/>
                <a:gd name="connsiteY8" fmla="*/ 203311 h 530494"/>
                <a:gd name="connsiteX9" fmla="*/ 83964 w 312720"/>
                <a:gd name="connsiteY9" fmla="*/ 200834 h 530494"/>
                <a:gd name="connsiteX10" fmla="*/ 86155 w 312720"/>
                <a:gd name="connsiteY10" fmla="*/ 183594 h 530494"/>
                <a:gd name="connsiteX11" fmla="*/ 76725 w 312720"/>
                <a:gd name="connsiteY11" fmla="*/ 170640 h 530494"/>
                <a:gd name="connsiteX12" fmla="*/ 27576 w 312720"/>
                <a:gd name="connsiteY12" fmla="*/ 104441 h 530494"/>
                <a:gd name="connsiteX13" fmla="*/ 30814 w 312720"/>
                <a:gd name="connsiteY13" fmla="*/ 80438 h 530494"/>
                <a:gd name="connsiteX14" fmla="*/ 43006 w 312720"/>
                <a:gd name="connsiteY14" fmla="*/ 77200 h 530494"/>
                <a:gd name="connsiteX15" fmla="*/ 54055 w 312720"/>
                <a:gd name="connsiteY15" fmla="*/ 83677 h 530494"/>
                <a:gd name="connsiteX16" fmla="*/ 55960 w 312720"/>
                <a:gd name="connsiteY16" fmla="*/ 86153 h 530494"/>
                <a:gd name="connsiteX17" fmla="*/ 55960 w 312720"/>
                <a:gd name="connsiteY17" fmla="*/ 86439 h 530494"/>
                <a:gd name="connsiteX18" fmla="*/ 57865 w 312720"/>
                <a:gd name="connsiteY18" fmla="*/ 88344 h 530494"/>
                <a:gd name="connsiteX19" fmla="*/ 58437 w 312720"/>
                <a:gd name="connsiteY19" fmla="*/ 88915 h 530494"/>
                <a:gd name="connsiteX20" fmla="*/ 60056 w 312720"/>
                <a:gd name="connsiteY20" fmla="*/ 89677 h 530494"/>
                <a:gd name="connsiteX21" fmla="*/ 60913 w 312720"/>
                <a:gd name="connsiteY21" fmla="*/ 90249 h 530494"/>
                <a:gd name="connsiteX22" fmla="*/ 62247 w 312720"/>
                <a:gd name="connsiteY22" fmla="*/ 90820 h 530494"/>
                <a:gd name="connsiteX23" fmla="*/ 63295 w 312720"/>
                <a:gd name="connsiteY23" fmla="*/ 91106 h 530494"/>
                <a:gd name="connsiteX24" fmla="*/ 67105 w 312720"/>
                <a:gd name="connsiteY24" fmla="*/ 91106 h 530494"/>
                <a:gd name="connsiteX25" fmla="*/ 68152 w 312720"/>
                <a:gd name="connsiteY25" fmla="*/ 90820 h 530494"/>
                <a:gd name="connsiteX26" fmla="*/ 68914 w 312720"/>
                <a:gd name="connsiteY26" fmla="*/ 90535 h 530494"/>
                <a:gd name="connsiteX27" fmla="*/ 70248 w 312720"/>
                <a:gd name="connsiteY27" fmla="*/ 90249 h 530494"/>
                <a:gd name="connsiteX28" fmla="*/ 71010 w 312720"/>
                <a:gd name="connsiteY28" fmla="*/ 89677 h 530494"/>
                <a:gd name="connsiteX29" fmla="*/ 72629 w 312720"/>
                <a:gd name="connsiteY29" fmla="*/ 88630 h 530494"/>
                <a:gd name="connsiteX30" fmla="*/ 73677 w 312720"/>
                <a:gd name="connsiteY30" fmla="*/ 87868 h 530494"/>
                <a:gd name="connsiteX31" fmla="*/ 74534 w 312720"/>
                <a:gd name="connsiteY31" fmla="*/ 87106 h 530494"/>
                <a:gd name="connsiteX32" fmla="*/ 75106 w 312720"/>
                <a:gd name="connsiteY32" fmla="*/ 86058 h 530494"/>
                <a:gd name="connsiteX33" fmla="*/ 75868 w 312720"/>
                <a:gd name="connsiteY33" fmla="*/ 85010 h 530494"/>
                <a:gd name="connsiteX34" fmla="*/ 76439 w 312720"/>
                <a:gd name="connsiteY34" fmla="*/ 83962 h 530494"/>
                <a:gd name="connsiteX35" fmla="*/ 76725 w 312720"/>
                <a:gd name="connsiteY35" fmla="*/ 82915 h 530494"/>
                <a:gd name="connsiteX36" fmla="*/ 77011 w 312720"/>
                <a:gd name="connsiteY36" fmla="*/ 81867 h 530494"/>
                <a:gd name="connsiteX37" fmla="*/ 77296 w 312720"/>
                <a:gd name="connsiteY37" fmla="*/ 80819 h 530494"/>
                <a:gd name="connsiteX38" fmla="*/ 77296 w 312720"/>
                <a:gd name="connsiteY38" fmla="*/ 77295 h 530494"/>
                <a:gd name="connsiteX39" fmla="*/ 77011 w 312720"/>
                <a:gd name="connsiteY39" fmla="*/ 75961 h 530494"/>
                <a:gd name="connsiteX40" fmla="*/ 76725 w 312720"/>
                <a:gd name="connsiteY40" fmla="*/ 75199 h 530494"/>
                <a:gd name="connsiteX41" fmla="*/ 76153 w 312720"/>
                <a:gd name="connsiteY41" fmla="*/ 73866 h 530494"/>
                <a:gd name="connsiteX42" fmla="*/ 75582 w 312720"/>
                <a:gd name="connsiteY42" fmla="*/ 73009 h 530494"/>
                <a:gd name="connsiteX43" fmla="*/ 74725 w 312720"/>
                <a:gd name="connsiteY43" fmla="*/ 71675 h 530494"/>
                <a:gd name="connsiteX44" fmla="*/ 60437 w 312720"/>
                <a:gd name="connsiteY44" fmla="*/ 52244 h 530494"/>
                <a:gd name="connsiteX45" fmla="*/ 57199 w 312720"/>
                <a:gd name="connsiteY45" fmla="*/ 39576 h 530494"/>
                <a:gd name="connsiteX46" fmla="*/ 63676 w 312720"/>
                <a:gd name="connsiteY46" fmla="*/ 28241 h 530494"/>
                <a:gd name="connsiteX47" fmla="*/ 75772 w 312720"/>
                <a:gd name="connsiteY47" fmla="*/ 25003 h 530494"/>
                <a:gd name="connsiteX48" fmla="*/ 86536 w 312720"/>
                <a:gd name="connsiteY48" fmla="*/ 31480 h 530494"/>
                <a:gd name="connsiteX49" fmla="*/ 94632 w 312720"/>
                <a:gd name="connsiteY49" fmla="*/ 36337 h 530494"/>
                <a:gd name="connsiteX50" fmla="*/ 103490 w 312720"/>
                <a:gd name="connsiteY50" fmla="*/ 33861 h 530494"/>
                <a:gd name="connsiteX51" fmla="*/ 105681 w 312720"/>
                <a:gd name="connsiteY51" fmla="*/ 16525 h 530494"/>
                <a:gd name="connsiteX52" fmla="*/ 78916 w 312720"/>
                <a:gd name="connsiteY52" fmla="*/ 333 h 530494"/>
                <a:gd name="connsiteX53" fmla="*/ 48912 w 312720"/>
                <a:gd name="connsiteY53" fmla="*/ 8429 h 530494"/>
                <a:gd name="connsiteX54" fmla="*/ 33291 w 312720"/>
                <a:gd name="connsiteY54" fmla="*/ 35956 h 530494"/>
                <a:gd name="connsiteX55" fmla="*/ 34339 w 312720"/>
                <a:gd name="connsiteY55" fmla="*/ 53006 h 530494"/>
                <a:gd name="connsiteX56" fmla="*/ 15955 w 312720"/>
                <a:gd name="connsiteY56" fmla="*/ 61102 h 530494"/>
                <a:gd name="connsiteX57" fmla="*/ 334 w 312720"/>
                <a:gd name="connsiteY57" fmla="*/ 88630 h 530494"/>
                <a:gd name="connsiteX58" fmla="*/ 8145 w 312720"/>
                <a:gd name="connsiteY58" fmla="*/ 119681 h 530494"/>
                <a:gd name="connsiteX59" fmla="*/ 35958 w 312720"/>
                <a:gd name="connsiteY59" fmla="*/ 156924 h 530494"/>
                <a:gd name="connsiteX60" fmla="*/ 20051 w 312720"/>
                <a:gd name="connsiteY60" fmla="*/ 165020 h 530494"/>
                <a:gd name="connsiteX61" fmla="*/ 14622 w 312720"/>
                <a:gd name="connsiteY61" fmla="*/ 226075 h 530494"/>
                <a:gd name="connsiteX62" fmla="*/ 152353 w 312720"/>
                <a:gd name="connsiteY62" fmla="*/ 415337 h 530494"/>
                <a:gd name="connsiteX63" fmla="*/ 218552 w 312720"/>
                <a:gd name="connsiteY63" fmla="*/ 454199 h 530494"/>
                <a:gd name="connsiteX64" fmla="*/ 233125 w 312720"/>
                <a:gd name="connsiteY64" fmla="*/ 460390 h 530494"/>
                <a:gd name="connsiteX65" fmla="*/ 233983 w 312720"/>
                <a:gd name="connsiteY65" fmla="*/ 461438 h 530494"/>
                <a:gd name="connsiteX66" fmla="*/ 291799 w 312720"/>
                <a:gd name="connsiteY66" fmla="*/ 526494 h 530494"/>
                <a:gd name="connsiteX67" fmla="*/ 300753 w 312720"/>
                <a:gd name="connsiteY67" fmla="*/ 530494 h 530494"/>
                <a:gd name="connsiteX68" fmla="*/ 308849 w 312720"/>
                <a:gd name="connsiteY68" fmla="*/ 526970 h 530494"/>
                <a:gd name="connsiteX69" fmla="*/ 309706 w 312720"/>
                <a:gd name="connsiteY69" fmla="*/ 509730 h 530494"/>
                <a:gd name="connsiteX70" fmla="*/ 252175 w 312720"/>
                <a:gd name="connsiteY70" fmla="*/ 445246 h 53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2720" h="530494">
                  <a:moveTo>
                    <a:pt x="252175" y="444960"/>
                  </a:moveTo>
                  <a:cubicBezTo>
                    <a:pt x="243508" y="433339"/>
                    <a:pt x="229220" y="427434"/>
                    <a:pt x="215409" y="429339"/>
                  </a:cubicBezTo>
                  <a:cubicBezTo>
                    <a:pt x="202741" y="431244"/>
                    <a:pt x="183310" y="416099"/>
                    <a:pt x="171975" y="400192"/>
                  </a:cubicBezTo>
                  <a:lnTo>
                    <a:pt x="33958" y="210931"/>
                  </a:lnTo>
                  <a:cubicBezTo>
                    <a:pt x="28528" y="203406"/>
                    <a:pt x="25290" y="192071"/>
                    <a:pt x="34815" y="184451"/>
                  </a:cubicBezTo>
                  <a:cubicBezTo>
                    <a:pt x="40244" y="180165"/>
                    <a:pt x="45102" y="179879"/>
                    <a:pt x="48340" y="180355"/>
                  </a:cubicBezTo>
                  <a:cubicBezTo>
                    <a:pt x="52150" y="180927"/>
                    <a:pt x="55389" y="182832"/>
                    <a:pt x="57484" y="185499"/>
                  </a:cubicBezTo>
                  <a:lnTo>
                    <a:pt x="66914" y="198453"/>
                  </a:lnTo>
                  <a:cubicBezTo>
                    <a:pt x="69391" y="201691"/>
                    <a:pt x="72820" y="203311"/>
                    <a:pt x="76630" y="203311"/>
                  </a:cubicBezTo>
                  <a:cubicBezTo>
                    <a:pt x="79297" y="203311"/>
                    <a:pt x="81773" y="202453"/>
                    <a:pt x="83964" y="200834"/>
                  </a:cubicBezTo>
                  <a:cubicBezTo>
                    <a:pt x="89107" y="196548"/>
                    <a:pt x="90155" y="188928"/>
                    <a:pt x="86155" y="183594"/>
                  </a:cubicBezTo>
                  <a:lnTo>
                    <a:pt x="76725" y="170640"/>
                  </a:lnTo>
                  <a:lnTo>
                    <a:pt x="27576" y="104441"/>
                  </a:lnTo>
                  <a:cubicBezTo>
                    <a:pt x="22147" y="96916"/>
                    <a:pt x="23575" y="86058"/>
                    <a:pt x="30814" y="80438"/>
                  </a:cubicBezTo>
                  <a:cubicBezTo>
                    <a:pt x="34339" y="77771"/>
                    <a:pt x="38339" y="76342"/>
                    <a:pt x="43006" y="77200"/>
                  </a:cubicBezTo>
                  <a:cubicBezTo>
                    <a:pt x="47293" y="77771"/>
                    <a:pt x="51388" y="80152"/>
                    <a:pt x="54055" y="83677"/>
                  </a:cubicBezTo>
                  <a:lnTo>
                    <a:pt x="55960" y="86153"/>
                  </a:lnTo>
                  <a:lnTo>
                    <a:pt x="55960" y="86439"/>
                  </a:lnTo>
                  <a:cubicBezTo>
                    <a:pt x="56532" y="87201"/>
                    <a:pt x="57008" y="87772"/>
                    <a:pt x="57865" y="88344"/>
                  </a:cubicBezTo>
                  <a:cubicBezTo>
                    <a:pt x="57865" y="88630"/>
                    <a:pt x="58151" y="88630"/>
                    <a:pt x="58437" y="88915"/>
                  </a:cubicBezTo>
                  <a:cubicBezTo>
                    <a:pt x="59008" y="89201"/>
                    <a:pt x="59485" y="89487"/>
                    <a:pt x="60056" y="89677"/>
                  </a:cubicBezTo>
                  <a:cubicBezTo>
                    <a:pt x="60342" y="89963"/>
                    <a:pt x="60628" y="90249"/>
                    <a:pt x="60913" y="90249"/>
                  </a:cubicBezTo>
                  <a:cubicBezTo>
                    <a:pt x="61485" y="90535"/>
                    <a:pt x="61961" y="90535"/>
                    <a:pt x="62247" y="90820"/>
                  </a:cubicBezTo>
                  <a:cubicBezTo>
                    <a:pt x="62818" y="90820"/>
                    <a:pt x="63104" y="90820"/>
                    <a:pt x="63295" y="91106"/>
                  </a:cubicBezTo>
                  <a:lnTo>
                    <a:pt x="67105" y="91106"/>
                  </a:lnTo>
                  <a:cubicBezTo>
                    <a:pt x="67105" y="91106"/>
                    <a:pt x="67676" y="91106"/>
                    <a:pt x="68152" y="90820"/>
                  </a:cubicBezTo>
                  <a:cubicBezTo>
                    <a:pt x="68438" y="90820"/>
                    <a:pt x="68724" y="90820"/>
                    <a:pt x="68914" y="90535"/>
                  </a:cubicBezTo>
                  <a:cubicBezTo>
                    <a:pt x="69486" y="90535"/>
                    <a:pt x="69772" y="90249"/>
                    <a:pt x="70248" y="90249"/>
                  </a:cubicBezTo>
                  <a:cubicBezTo>
                    <a:pt x="70534" y="89963"/>
                    <a:pt x="70819" y="89963"/>
                    <a:pt x="71010" y="89677"/>
                  </a:cubicBezTo>
                  <a:cubicBezTo>
                    <a:pt x="71581" y="89392"/>
                    <a:pt x="72058" y="89106"/>
                    <a:pt x="72629" y="88630"/>
                  </a:cubicBezTo>
                  <a:cubicBezTo>
                    <a:pt x="73201" y="88344"/>
                    <a:pt x="73201" y="88058"/>
                    <a:pt x="73677" y="87868"/>
                  </a:cubicBezTo>
                  <a:cubicBezTo>
                    <a:pt x="73963" y="87582"/>
                    <a:pt x="74248" y="87296"/>
                    <a:pt x="74534" y="87106"/>
                  </a:cubicBezTo>
                  <a:cubicBezTo>
                    <a:pt x="74820" y="86534"/>
                    <a:pt x="75106" y="86344"/>
                    <a:pt x="75106" y="86058"/>
                  </a:cubicBezTo>
                  <a:cubicBezTo>
                    <a:pt x="75391" y="85772"/>
                    <a:pt x="75677" y="85486"/>
                    <a:pt x="75868" y="85010"/>
                  </a:cubicBezTo>
                  <a:cubicBezTo>
                    <a:pt x="76153" y="84724"/>
                    <a:pt x="76153" y="84153"/>
                    <a:pt x="76439" y="83962"/>
                  </a:cubicBezTo>
                  <a:cubicBezTo>
                    <a:pt x="76439" y="83677"/>
                    <a:pt x="76725" y="83391"/>
                    <a:pt x="76725" y="82915"/>
                  </a:cubicBezTo>
                  <a:cubicBezTo>
                    <a:pt x="77011" y="82629"/>
                    <a:pt x="77011" y="82153"/>
                    <a:pt x="77011" y="81867"/>
                  </a:cubicBezTo>
                  <a:cubicBezTo>
                    <a:pt x="77011" y="81295"/>
                    <a:pt x="77296" y="81105"/>
                    <a:pt x="77296" y="80819"/>
                  </a:cubicBezTo>
                  <a:lnTo>
                    <a:pt x="77296" y="77295"/>
                  </a:lnTo>
                  <a:cubicBezTo>
                    <a:pt x="77296" y="77295"/>
                    <a:pt x="77011" y="76533"/>
                    <a:pt x="77011" y="75961"/>
                  </a:cubicBezTo>
                  <a:cubicBezTo>
                    <a:pt x="77011" y="75676"/>
                    <a:pt x="76725" y="75390"/>
                    <a:pt x="76725" y="75199"/>
                  </a:cubicBezTo>
                  <a:cubicBezTo>
                    <a:pt x="76439" y="74628"/>
                    <a:pt x="76439" y="74342"/>
                    <a:pt x="76153" y="73866"/>
                  </a:cubicBezTo>
                  <a:cubicBezTo>
                    <a:pt x="75868" y="73580"/>
                    <a:pt x="75868" y="73294"/>
                    <a:pt x="75582" y="73009"/>
                  </a:cubicBezTo>
                  <a:cubicBezTo>
                    <a:pt x="75296" y="72437"/>
                    <a:pt x="75010" y="72247"/>
                    <a:pt x="74725" y="71675"/>
                  </a:cubicBezTo>
                  <a:lnTo>
                    <a:pt x="60437" y="52244"/>
                  </a:lnTo>
                  <a:cubicBezTo>
                    <a:pt x="57770" y="48434"/>
                    <a:pt x="56627" y="43862"/>
                    <a:pt x="57199" y="39576"/>
                  </a:cubicBezTo>
                  <a:cubicBezTo>
                    <a:pt x="57770" y="35004"/>
                    <a:pt x="60151" y="30908"/>
                    <a:pt x="63676" y="28241"/>
                  </a:cubicBezTo>
                  <a:cubicBezTo>
                    <a:pt x="67200" y="25574"/>
                    <a:pt x="71486" y="24241"/>
                    <a:pt x="75772" y="25003"/>
                  </a:cubicBezTo>
                  <a:cubicBezTo>
                    <a:pt x="80059" y="25574"/>
                    <a:pt x="83869" y="27955"/>
                    <a:pt x="86536" y="31480"/>
                  </a:cubicBezTo>
                  <a:cubicBezTo>
                    <a:pt x="88441" y="34147"/>
                    <a:pt x="91393" y="35766"/>
                    <a:pt x="94632" y="36337"/>
                  </a:cubicBezTo>
                  <a:cubicBezTo>
                    <a:pt x="97870" y="36623"/>
                    <a:pt x="100823" y="35766"/>
                    <a:pt x="103490" y="33861"/>
                  </a:cubicBezTo>
                  <a:cubicBezTo>
                    <a:pt x="108634" y="29575"/>
                    <a:pt x="109681" y="21955"/>
                    <a:pt x="105681" y="16525"/>
                  </a:cubicBezTo>
                  <a:cubicBezTo>
                    <a:pt x="99204" y="7667"/>
                    <a:pt x="89774" y="1666"/>
                    <a:pt x="78916" y="333"/>
                  </a:cubicBezTo>
                  <a:cubicBezTo>
                    <a:pt x="68152" y="-1001"/>
                    <a:pt x="57580" y="1666"/>
                    <a:pt x="48912" y="8429"/>
                  </a:cubicBezTo>
                  <a:cubicBezTo>
                    <a:pt x="40244" y="15192"/>
                    <a:pt x="34624" y="25193"/>
                    <a:pt x="33291" y="35956"/>
                  </a:cubicBezTo>
                  <a:cubicBezTo>
                    <a:pt x="32529" y="41862"/>
                    <a:pt x="33005" y="47577"/>
                    <a:pt x="34339" y="53006"/>
                  </a:cubicBezTo>
                  <a:cubicBezTo>
                    <a:pt x="27862" y="54054"/>
                    <a:pt x="21385" y="56816"/>
                    <a:pt x="15955" y="61102"/>
                  </a:cubicBezTo>
                  <a:cubicBezTo>
                    <a:pt x="7288" y="67865"/>
                    <a:pt x="1668" y="77581"/>
                    <a:pt x="334" y="88630"/>
                  </a:cubicBezTo>
                  <a:cubicBezTo>
                    <a:pt x="-999" y="99679"/>
                    <a:pt x="1668" y="110728"/>
                    <a:pt x="8145" y="119681"/>
                  </a:cubicBezTo>
                  <a:lnTo>
                    <a:pt x="35958" y="156924"/>
                  </a:lnTo>
                  <a:cubicBezTo>
                    <a:pt x="30338" y="158543"/>
                    <a:pt x="24909" y="161210"/>
                    <a:pt x="20051" y="165020"/>
                  </a:cubicBezTo>
                  <a:cubicBezTo>
                    <a:pt x="1668" y="179308"/>
                    <a:pt x="-237" y="205025"/>
                    <a:pt x="14622" y="226075"/>
                  </a:cubicBezTo>
                  <a:lnTo>
                    <a:pt x="152353" y="415337"/>
                  </a:lnTo>
                  <a:cubicBezTo>
                    <a:pt x="164260" y="431530"/>
                    <a:pt x="191501" y="458009"/>
                    <a:pt x="218552" y="454199"/>
                  </a:cubicBezTo>
                  <a:cubicBezTo>
                    <a:pt x="223981" y="453342"/>
                    <a:pt x="229601" y="455818"/>
                    <a:pt x="233125" y="460390"/>
                  </a:cubicBezTo>
                  <a:cubicBezTo>
                    <a:pt x="233411" y="460962"/>
                    <a:pt x="233697" y="461248"/>
                    <a:pt x="233983" y="461438"/>
                  </a:cubicBezTo>
                  <a:lnTo>
                    <a:pt x="291799" y="526494"/>
                  </a:lnTo>
                  <a:cubicBezTo>
                    <a:pt x="294276" y="528970"/>
                    <a:pt x="297514" y="530494"/>
                    <a:pt x="300753" y="530494"/>
                  </a:cubicBezTo>
                  <a:cubicBezTo>
                    <a:pt x="303706" y="530494"/>
                    <a:pt x="306658" y="529161"/>
                    <a:pt x="308849" y="526970"/>
                  </a:cubicBezTo>
                  <a:cubicBezTo>
                    <a:pt x="313707" y="522398"/>
                    <a:pt x="313993" y="514588"/>
                    <a:pt x="309706" y="509730"/>
                  </a:cubicBezTo>
                  <a:lnTo>
                    <a:pt x="252175" y="445246"/>
                  </a:lnTo>
                  <a:close/>
                </a:path>
              </a:pathLst>
            </a:custGeom>
            <a:solidFill>
              <a:srgbClr val="0BBBEF"/>
            </a:solidFill>
            <a:ln w="9525" cap="flat">
              <a:noFill/>
              <a:prstDash val="solid"/>
              <a:miter/>
            </a:ln>
          </p:spPr>
          <p:txBody>
            <a:bodyPr rtlCol="0" anchor="ctr"/>
            <a:lstStyle/>
            <a:p>
              <a:endParaRPr lang="fr-FR" noProof="0" dirty="0"/>
            </a:p>
          </p:txBody>
        </p:sp>
        <p:sp>
          <p:nvSpPr>
            <p:cNvPr id="128" name="Forme libre : forme 127">
              <a:extLst>
                <a:ext uri="{FF2B5EF4-FFF2-40B4-BE49-F238E27FC236}">
                  <a16:creationId xmlns:a16="http://schemas.microsoft.com/office/drawing/2014/main" id="{63D3A766-738A-8973-4C99-63E516C301C1}"/>
                </a:ext>
              </a:extLst>
            </p:cNvPr>
            <p:cNvSpPr/>
            <p:nvPr/>
          </p:nvSpPr>
          <p:spPr>
            <a:xfrm>
              <a:off x="5781704" y="2192085"/>
              <a:ext cx="97420" cy="122758"/>
            </a:xfrm>
            <a:custGeom>
              <a:avLst/>
              <a:gdLst>
                <a:gd name="connsiteX0" fmla="*/ 86754 w 97420"/>
                <a:gd name="connsiteY0" fmla="*/ 122758 h 122758"/>
                <a:gd name="connsiteX1" fmla="*/ 78372 w 97420"/>
                <a:gd name="connsiteY1" fmla="*/ 118472 h 122758"/>
                <a:gd name="connsiteX2" fmla="*/ 2172 w 97420"/>
                <a:gd name="connsiteY2" fmla="*/ 17793 h 122758"/>
                <a:gd name="connsiteX3" fmla="*/ 4077 w 97420"/>
                <a:gd name="connsiteY3" fmla="*/ 2172 h 122758"/>
                <a:gd name="connsiteX4" fmla="*/ 18936 w 97420"/>
                <a:gd name="connsiteY4" fmla="*/ 4077 h 122758"/>
                <a:gd name="connsiteX5" fmla="*/ 95040 w 97420"/>
                <a:gd name="connsiteY5" fmla="*/ 104756 h 122758"/>
                <a:gd name="connsiteX6" fmla="*/ 93135 w 97420"/>
                <a:gd name="connsiteY6" fmla="*/ 120377 h 122758"/>
                <a:gd name="connsiteX7" fmla="*/ 86658 w 97420"/>
                <a:gd name="connsiteY7" fmla="*/ 122758 h 1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20" h="122758">
                  <a:moveTo>
                    <a:pt x="86754" y="122758"/>
                  </a:moveTo>
                  <a:cubicBezTo>
                    <a:pt x="83515" y="122758"/>
                    <a:pt x="80277" y="121139"/>
                    <a:pt x="78372" y="118472"/>
                  </a:cubicBezTo>
                  <a:lnTo>
                    <a:pt x="2172" y="17793"/>
                  </a:lnTo>
                  <a:cubicBezTo>
                    <a:pt x="-1353" y="12935"/>
                    <a:pt x="-495" y="5886"/>
                    <a:pt x="4077" y="2172"/>
                  </a:cubicBezTo>
                  <a:cubicBezTo>
                    <a:pt x="8649" y="-1353"/>
                    <a:pt x="15411" y="-495"/>
                    <a:pt x="18936" y="4077"/>
                  </a:cubicBezTo>
                  <a:lnTo>
                    <a:pt x="95040" y="104756"/>
                  </a:lnTo>
                  <a:cubicBezTo>
                    <a:pt x="98850" y="109614"/>
                    <a:pt x="97993" y="116662"/>
                    <a:pt x="93135" y="120377"/>
                  </a:cubicBezTo>
                  <a:cubicBezTo>
                    <a:pt x="91230" y="121996"/>
                    <a:pt x="88849" y="122758"/>
                    <a:pt x="86658" y="122758"/>
                  </a:cubicBezTo>
                  <a:close/>
                </a:path>
              </a:pathLst>
            </a:custGeom>
            <a:solidFill>
              <a:srgbClr val="000000"/>
            </a:solidFill>
            <a:ln w="9525" cap="flat">
              <a:noFill/>
              <a:prstDash val="solid"/>
              <a:miter/>
            </a:ln>
          </p:spPr>
          <p:txBody>
            <a:bodyPr rtlCol="0" anchor="ctr"/>
            <a:lstStyle/>
            <a:p>
              <a:endParaRPr lang="fr-FR" noProof="0" dirty="0"/>
            </a:p>
          </p:txBody>
        </p:sp>
        <p:sp>
          <p:nvSpPr>
            <p:cNvPr id="130" name="Forme libre : forme 129">
              <a:extLst>
                <a:ext uri="{FF2B5EF4-FFF2-40B4-BE49-F238E27FC236}">
                  <a16:creationId xmlns:a16="http://schemas.microsoft.com/office/drawing/2014/main" id="{9152074F-D13C-F6BD-E4F9-EFBEE1E25B69}"/>
                </a:ext>
              </a:extLst>
            </p:cNvPr>
            <p:cNvSpPr/>
            <p:nvPr/>
          </p:nvSpPr>
          <p:spPr>
            <a:xfrm>
              <a:off x="5921555" y="2179204"/>
              <a:ext cx="50784" cy="114303"/>
            </a:xfrm>
            <a:custGeom>
              <a:avLst/>
              <a:gdLst>
                <a:gd name="connsiteX0" fmla="*/ 40057 w 50784"/>
                <a:gd name="connsiteY0" fmla="*/ 114303 h 114303"/>
                <a:gd name="connsiteX1" fmla="*/ 29770 w 50784"/>
                <a:gd name="connsiteY1" fmla="*/ 106493 h 114303"/>
                <a:gd name="connsiteX2" fmla="*/ 338 w 50784"/>
                <a:gd name="connsiteY2" fmla="*/ 14386 h 114303"/>
                <a:gd name="connsiteX3" fmla="*/ 7386 w 50784"/>
                <a:gd name="connsiteY3" fmla="*/ 575 h 114303"/>
                <a:gd name="connsiteX4" fmla="*/ 20912 w 50784"/>
                <a:gd name="connsiteY4" fmla="*/ 7623 h 114303"/>
                <a:gd name="connsiteX5" fmla="*/ 50344 w 50784"/>
                <a:gd name="connsiteY5" fmla="*/ 99730 h 114303"/>
                <a:gd name="connsiteX6" fmla="*/ 43296 w 50784"/>
                <a:gd name="connsiteY6" fmla="*/ 113541 h 114303"/>
                <a:gd name="connsiteX7" fmla="*/ 40057 w 50784"/>
                <a:gd name="connsiteY7" fmla="*/ 114303 h 11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84" h="114303">
                  <a:moveTo>
                    <a:pt x="40057" y="114303"/>
                  </a:moveTo>
                  <a:cubicBezTo>
                    <a:pt x="35485" y="114303"/>
                    <a:pt x="31389" y="111351"/>
                    <a:pt x="29770" y="106493"/>
                  </a:cubicBezTo>
                  <a:lnTo>
                    <a:pt x="338" y="14386"/>
                  </a:lnTo>
                  <a:cubicBezTo>
                    <a:pt x="-996" y="8671"/>
                    <a:pt x="1671" y="2480"/>
                    <a:pt x="7386" y="575"/>
                  </a:cubicBezTo>
                  <a:cubicBezTo>
                    <a:pt x="12816" y="-1330"/>
                    <a:pt x="19007" y="1622"/>
                    <a:pt x="20912" y="7623"/>
                  </a:cubicBezTo>
                  <a:lnTo>
                    <a:pt x="50344" y="99730"/>
                  </a:lnTo>
                  <a:cubicBezTo>
                    <a:pt x="51963" y="105445"/>
                    <a:pt x="49011" y="111636"/>
                    <a:pt x="43296" y="113541"/>
                  </a:cubicBezTo>
                  <a:cubicBezTo>
                    <a:pt x="42248" y="114113"/>
                    <a:pt x="41105" y="114303"/>
                    <a:pt x="40057" y="114303"/>
                  </a:cubicBezTo>
                  <a:close/>
                </a:path>
              </a:pathLst>
            </a:custGeom>
            <a:solidFill>
              <a:srgbClr val="000000"/>
            </a:solidFill>
            <a:ln w="9525" cap="flat">
              <a:noFill/>
              <a:prstDash val="solid"/>
              <a:miter/>
            </a:ln>
          </p:spPr>
          <p:txBody>
            <a:bodyPr rtlCol="0" anchor="ctr"/>
            <a:lstStyle/>
            <a:p>
              <a:endParaRPr lang="fr-FR" noProof="0" dirty="0"/>
            </a:p>
          </p:txBody>
        </p:sp>
        <p:sp>
          <p:nvSpPr>
            <p:cNvPr id="132" name="Forme libre : forme 131">
              <a:extLst>
                <a:ext uri="{FF2B5EF4-FFF2-40B4-BE49-F238E27FC236}">
                  <a16:creationId xmlns:a16="http://schemas.microsoft.com/office/drawing/2014/main" id="{8FFB1FA6-39BD-73A9-2729-0C29BB574DD5}"/>
                </a:ext>
              </a:extLst>
            </p:cNvPr>
            <p:cNvSpPr/>
            <p:nvPr/>
          </p:nvSpPr>
          <p:spPr>
            <a:xfrm>
              <a:off x="5720647" y="2340041"/>
              <a:ext cx="100666" cy="55383"/>
            </a:xfrm>
            <a:custGeom>
              <a:avLst/>
              <a:gdLst>
                <a:gd name="connsiteX0" fmla="*/ 89994 w 100666"/>
                <a:gd name="connsiteY0" fmla="*/ 55288 h 55383"/>
                <a:gd name="connsiteX1" fmla="*/ 85898 w 100666"/>
                <a:gd name="connsiteY1" fmla="*/ 54240 h 55383"/>
                <a:gd name="connsiteX2" fmla="*/ 6555 w 100666"/>
                <a:gd name="connsiteY2" fmla="*/ 20998 h 55383"/>
                <a:gd name="connsiteX3" fmla="*/ 649 w 100666"/>
                <a:gd name="connsiteY3" fmla="*/ 6711 h 55383"/>
                <a:gd name="connsiteX4" fmla="*/ 14651 w 100666"/>
                <a:gd name="connsiteY4" fmla="*/ 805 h 55383"/>
                <a:gd name="connsiteX5" fmla="*/ 93994 w 100666"/>
                <a:gd name="connsiteY5" fmla="*/ 34047 h 55383"/>
                <a:gd name="connsiteX6" fmla="*/ 99900 w 100666"/>
                <a:gd name="connsiteY6" fmla="*/ 48335 h 55383"/>
                <a:gd name="connsiteX7" fmla="*/ 89899 w 100666"/>
                <a:gd name="connsiteY7" fmla="*/ 55383 h 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66" h="55383">
                  <a:moveTo>
                    <a:pt x="89994" y="55288"/>
                  </a:moveTo>
                  <a:cubicBezTo>
                    <a:pt x="88660" y="55288"/>
                    <a:pt x="87327" y="55002"/>
                    <a:pt x="85898" y="54240"/>
                  </a:cubicBezTo>
                  <a:lnTo>
                    <a:pt x="6555" y="20998"/>
                  </a:lnTo>
                  <a:cubicBezTo>
                    <a:pt x="1126" y="18807"/>
                    <a:pt x="-1256" y="12330"/>
                    <a:pt x="649" y="6711"/>
                  </a:cubicBezTo>
                  <a:cubicBezTo>
                    <a:pt x="3126" y="996"/>
                    <a:pt x="9317" y="-1386"/>
                    <a:pt x="14651" y="805"/>
                  </a:cubicBezTo>
                  <a:lnTo>
                    <a:pt x="93994" y="34047"/>
                  </a:lnTo>
                  <a:cubicBezTo>
                    <a:pt x="99424" y="36238"/>
                    <a:pt x="102091" y="42715"/>
                    <a:pt x="99900" y="48335"/>
                  </a:cubicBezTo>
                  <a:cubicBezTo>
                    <a:pt x="97995" y="52621"/>
                    <a:pt x="93994" y="55383"/>
                    <a:pt x="89899" y="55383"/>
                  </a:cubicBezTo>
                  <a:close/>
                </a:path>
              </a:pathLst>
            </a:custGeom>
            <a:solidFill>
              <a:srgbClr val="000000"/>
            </a:solidFill>
            <a:ln w="9525" cap="flat">
              <a:noFill/>
              <a:prstDash val="solid"/>
              <a:miter/>
            </a:ln>
          </p:spPr>
          <p:txBody>
            <a:bodyPr rtlCol="0" anchor="ctr"/>
            <a:lstStyle/>
            <a:p>
              <a:endParaRPr lang="fr-FR" noProof="0" dirty="0"/>
            </a:p>
          </p:txBody>
        </p:sp>
        <p:sp>
          <p:nvSpPr>
            <p:cNvPr id="134" name="Forme libre : forme 133">
              <a:extLst>
                <a:ext uri="{FF2B5EF4-FFF2-40B4-BE49-F238E27FC236}">
                  <a16:creationId xmlns:a16="http://schemas.microsoft.com/office/drawing/2014/main" id="{87928957-5C19-AAAD-4D01-C56AC73D23F0}"/>
                </a:ext>
              </a:extLst>
            </p:cNvPr>
            <p:cNvSpPr/>
            <p:nvPr/>
          </p:nvSpPr>
          <p:spPr>
            <a:xfrm>
              <a:off x="6044751" y="2196815"/>
              <a:ext cx="27305" cy="106979"/>
            </a:xfrm>
            <a:custGeom>
              <a:avLst/>
              <a:gdLst>
                <a:gd name="connsiteX0" fmla="*/ 16683 w 27305"/>
                <a:gd name="connsiteY0" fmla="*/ 106979 h 106979"/>
                <a:gd name="connsiteX1" fmla="*/ 5920 w 27305"/>
                <a:gd name="connsiteY1" fmla="*/ 96692 h 106979"/>
                <a:gd name="connsiteX2" fmla="*/ 14 w 27305"/>
                <a:gd name="connsiteY2" fmla="*/ 11920 h 106979"/>
                <a:gd name="connsiteX3" fmla="*/ 9730 w 27305"/>
                <a:gd name="connsiteY3" fmla="*/ 13 h 106979"/>
                <a:gd name="connsiteX4" fmla="*/ 21350 w 27305"/>
                <a:gd name="connsiteY4" fmla="*/ 10015 h 106979"/>
                <a:gd name="connsiteX5" fmla="*/ 27256 w 27305"/>
                <a:gd name="connsiteY5" fmla="*/ 94787 h 106979"/>
                <a:gd name="connsiteX6" fmla="*/ 17540 w 27305"/>
                <a:gd name="connsiteY6" fmla="*/ 106693 h 106979"/>
                <a:gd name="connsiteX7" fmla="*/ 16778 w 27305"/>
                <a:gd name="connsiteY7" fmla="*/ 106693 h 106979"/>
                <a:gd name="connsiteX8" fmla="*/ 16778 w 27305"/>
                <a:gd name="connsiteY8" fmla="*/ 106979 h 10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5" h="106979">
                  <a:moveTo>
                    <a:pt x="16683" y="106979"/>
                  </a:moveTo>
                  <a:cubicBezTo>
                    <a:pt x="10968" y="106979"/>
                    <a:pt x="6396" y="102407"/>
                    <a:pt x="5920" y="96692"/>
                  </a:cubicBezTo>
                  <a:lnTo>
                    <a:pt x="14" y="11920"/>
                  </a:lnTo>
                  <a:cubicBezTo>
                    <a:pt x="-272" y="5728"/>
                    <a:pt x="3824" y="299"/>
                    <a:pt x="9730" y="13"/>
                  </a:cubicBezTo>
                  <a:cubicBezTo>
                    <a:pt x="15635" y="-272"/>
                    <a:pt x="20779" y="4014"/>
                    <a:pt x="21350" y="10015"/>
                  </a:cubicBezTo>
                  <a:lnTo>
                    <a:pt x="27256" y="94787"/>
                  </a:lnTo>
                  <a:cubicBezTo>
                    <a:pt x="27827" y="100978"/>
                    <a:pt x="23446" y="106408"/>
                    <a:pt x="17540" y="106693"/>
                  </a:cubicBezTo>
                  <a:lnTo>
                    <a:pt x="16778" y="106693"/>
                  </a:lnTo>
                  <a:lnTo>
                    <a:pt x="16778" y="106979"/>
                  </a:lnTo>
                  <a:close/>
                </a:path>
              </a:pathLst>
            </a:custGeom>
            <a:solidFill>
              <a:srgbClr val="000000"/>
            </a:solidFill>
            <a:ln w="9525" cap="flat">
              <a:noFill/>
              <a:prstDash val="solid"/>
              <a:miter/>
            </a:ln>
          </p:spPr>
          <p:txBody>
            <a:bodyPr rtlCol="0" anchor="ctr"/>
            <a:lstStyle/>
            <a:p>
              <a:endParaRPr lang="fr-FR" noProof="0" dirty="0"/>
            </a:p>
          </p:txBody>
        </p:sp>
        <p:sp>
          <p:nvSpPr>
            <p:cNvPr id="136" name="Forme libre : forme 135">
              <a:extLst>
                <a:ext uri="{FF2B5EF4-FFF2-40B4-BE49-F238E27FC236}">
                  <a16:creationId xmlns:a16="http://schemas.microsoft.com/office/drawing/2014/main" id="{9BF0FE70-9ACC-94B6-5DD4-50EB91F5A6FD}"/>
                </a:ext>
              </a:extLst>
            </p:cNvPr>
            <p:cNvSpPr/>
            <p:nvPr/>
          </p:nvSpPr>
          <p:spPr>
            <a:xfrm>
              <a:off x="5723773" y="2496580"/>
              <a:ext cx="91440" cy="22097"/>
            </a:xfrm>
            <a:custGeom>
              <a:avLst/>
              <a:gdLst>
                <a:gd name="connsiteX0" fmla="*/ 80677 w 91440"/>
                <a:gd name="connsiteY0" fmla="*/ 22098 h 22097"/>
                <a:gd name="connsiteX1" fmla="*/ 10477 w 91440"/>
                <a:gd name="connsiteY1" fmla="*/ 22098 h 22097"/>
                <a:gd name="connsiteX2" fmla="*/ 0 w 91440"/>
                <a:gd name="connsiteY2" fmla="*/ 11049 h 22097"/>
                <a:gd name="connsiteX3" fmla="*/ 10477 w 91440"/>
                <a:gd name="connsiteY3" fmla="*/ 0 h 22097"/>
                <a:gd name="connsiteX4" fmla="*/ 80677 w 91440"/>
                <a:gd name="connsiteY4" fmla="*/ 0 h 22097"/>
                <a:gd name="connsiteX5" fmla="*/ 91440 w 91440"/>
                <a:gd name="connsiteY5" fmla="*/ 11049 h 22097"/>
                <a:gd name="connsiteX6" fmla="*/ 80677 w 91440"/>
                <a:gd name="connsiteY6" fmla="*/ 22098 h 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 h="22097">
                  <a:moveTo>
                    <a:pt x="80677" y="22098"/>
                  </a:moveTo>
                  <a:lnTo>
                    <a:pt x="10477" y="22098"/>
                  </a:lnTo>
                  <a:cubicBezTo>
                    <a:pt x="4572" y="22098"/>
                    <a:pt x="0" y="16954"/>
                    <a:pt x="0" y="11049"/>
                  </a:cubicBezTo>
                  <a:cubicBezTo>
                    <a:pt x="0" y="5143"/>
                    <a:pt x="4572" y="0"/>
                    <a:pt x="10477" y="0"/>
                  </a:cubicBezTo>
                  <a:lnTo>
                    <a:pt x="80677" y="0"/>
                  </a:lnTo>
                  <a:cubicBezTo>
                    <a:pt x="86582" y="0"/>
                    <a:pt x="91440" y="4858"/>
                    <a:pt x="91440" y="11049"/>
                  </a:cubicBezTo>
                  <a:cubicBezTo>
                    <a:pt x="91440" y="17240"/>
                    <a:pt x="86582" y="22098"/>
                    <a:pt x="80677" y="22098"/>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150" name="Groupe 149">
            <a:extLst>
              <a:ext uri="{FF2B5EF4-FFF2-40B4-BE49-F238E27FC236}">
                <a16:creationId xmlns:a16="http://schemas.microsoft.com/office/drawing/2014/main" id="{CBDC0B6D-F1BF-BBDF-092D-7C414F8D7016}"/>
              </a:ext>
            </a:extLst>
          </p:cNvPr>
          <p:cNvGrpSpPr/>
          <p:nvPr/>
        </p:nvGrpSpPr>
        <p:grpSpPr>
          <a:xfrm>
            <a:off x="6682511" y="2174577"/>
            <a:ext cx="553021" cy="704336"/>
            <a:chOff x="6682511" y="2174577"/>
            <a:chExt cx="553021" cy="704336"/>
          </a:xfrm>
        </p:grpSpPr>
        <p:sp>
          <p:nvSpPr>
            <p:cNvPr id="142" name="Forme libre : forme 141">
              <a:extLst>
                <a:ext uri="{FF2B5EF4-FFF2-40B4-BE49-F238E27FC236}">
                  <a16:creationId xmlns:a16="http://schemas.microsoft.com/office/drawing/2014/main" id="{6A1E3C24-A106-0E77-C6EE-7769519FA2DE}"/>
                </a:ext>
              </a:extLst>
            </p:cNvPr>
            <p:cNvSpPr/>
            <p:nvPr/>
          </p:nvSpPr>
          <p:spPr>
            <a:xfrm>
              <a:off x="6682511" y="2317586"/>
              <a:ext cx="553021" cy="561327"/>
            </a:xfrm>
            <a:custGeom>
              <a:avLst/>
              <a:gdLst>
                <a:gd name="connsiteX0" fmla="*/ 524923 w 553021"/>
                <a:gd name="connsiteY0" fmla="*/ 351015 h 561327"/>
                <a:gd name="connsiteX1" fmla="*/ 489871 w 553021"/>
                <a:gd name="connsiteY1" fmla="*/ 375304 h 561327"/>
                <a:gd name="connsiteX2" fmla="*/ 359759 w 553021"/>
                <a:gd name="connsiteY2" fmla="*/ 375304 h 561327"/>
                <a:gd name="connsiteX3" fmla="*/ 345758 w 553021"/>
                <a:gd name="connsiteY3" fmla="*/ 388544 h 561327"/>
                <a:gd name="connsiteX4" fmla="*/ 359759 w 553021"/>
                <a:gd name="connsiteY4" fmla="*/ 402069 h 561327"/>
                <a:gd name="connsiteX5" fmla="*/ 465868 w 553021"/>
                <a:gd name="connsiteY5" fmla="*/ 402069 h 561327"/>
                <a:gd name="connsiteX6" fmla="*/ 494443 w 553021"/>
                <a:gd name="connsiteY6" fmla="*/ 429025 h 561327"/>
                <a:gd name="connsiteX7" fmla="*/ 494443 w 553021"/>
                <a:gd name="connsiteY7" fmla="*/ 435216 h 561327"/>
                <a:gd name="connsiteX8" fmla="*/ 465868 w 553021"/>
                <a:gd name="connsiteY8" fmla="*/ 463315 h 561327"/>
                <a:gd name="connsiteX9" fmla="*/ 359188 w 553021"/>
                <a:gd name="connsiteY9" fmla="*/ 463315 h 561327"/>
                <a:gd name="connsiteX10" fmla="*/ 345186 w 553021"/>
                <a:gd name="connsiteY10" fmla="*/ 476555 h 561327"/>
                <a:gd name="connsiteX11" fmla="*/ 359188 w 553021"/>
                <a:gd name="connsiteY11" fmla="*/ 490080 h 561327"/>
                <a:gd name="connsiteX12" fmla="*/ 457772 w 553021"/>
                <a:gd name="connsiteY12" fmla="*/ 490080 h 561327"/>
                <a:gd name="connsiteX13" fmla="*/ 475298 w 553021"/>
                <a:gd name="connsiteY13" fmla="*/ 510845 h 561327"/>
                <a:gd name="connsiteX14" fmla="*/ 475298 w 553021"/>
                <a:gd name="connsiteY14" fmla="*/ 516274 h 561327"/>
                <a:gd name="connsiteX15" fmla="*/ 447199 w 553021"/>
                <a:gd name="connsiteY15" fmla="*/ 532181 h 561327"/>
                <a:gd name="connsiteX16" fmla="*/ 249269 w 553021"/>
                <a:gd name="connsiteY16" fmla="*/ 536467 h 561327"/>
                <a:gd name="connsiteX17" fmla="*/ 248984 w 553021"/>
                <a:gd name="connsiteY17" fmla="*/ 536467 h 561327"/>
                <a:gd name="connsiteX18" fmla="*/ 125825 w 553021"/>
                <a:gd name="connsiteY18" fmla="*/ 492747 h 561327"/>
                <a:gd name="connsiteX19" fmla="*/ 125825 w 553021"/>
                <a:gd name="connsiteY19" fmla="*/ 247002 h 561327"/>
                <a:gd name="connsiteX20" fmla="*/ 127445 w 553021"/>
                <a:gd name="connsiteY20" fmla="*/ 247002 h 561327"/>
                <a:gd name="connsiteX21" fmla="*/ 231934 w 553021"/>
                <a:gd name="connsiteY21" fmla="*/ 183566 h 561327"/>
                <a:gd name="connsiteX22" fmla="*/ 292132 w 553021"/>
                <a:gd name="connsiteY22" fmla="*/ 87173 h 561327"/>
                <a:gd name="connsiteX23" fmla="*/ 318897 w 553021"/>
                <a:gd name="connsiteY23" fmla="*/ 44501 h 561327"/>
                <a:gd name="connsiteX24" fmla="*/ 319945 w 553021"/>
                <a:gd name="connsiteY24" fmla="*/ 43167 h 561327"/>
                <a:gd name="connsiteX25" fmla="*/ 338042 w 553021"/>
                <a:gd name="connsiteY25" fmla="*/ 27737 h 561327"/>
                <a:gd name="connsiteX26" fmla="*/ 362331 w 553021"/>
                <a:gd name="connsiteY26" fmla="*/ 29070 h 561327"/>
                <a:gd name="connsiteX27" fmla="*/ 363379 w 553021"/>
                <a:gd name="connsiteY27" fmla="*/ 29642 h 561327"/>
                <a:gd name="connsiteX28" fmla="*/ 371761 w 553021"/>
                <a:gd name="connsiteY28" fmla="*/ 42881 h 561327"/>
                <a:gd name="connsiteX29" fmla="*/ 364236 w 553021"/>
                <a:gd name="connsiteY29" fmla="*/ 69361 h 561327"/>
                <a:gd name="connsiteX30" fmla="*/ 363665 w 553021"/>
                <a:gd name="connsiteY30" fmla="*/ 70409 h 561327"/>
                <a:gd name="connsiteX31" fmla="*/ 363665 w 553021"/>
                <a:gd name="connsiteY31" fmla="*/ 71171 h 561327"/>
                <a:gd name="connsiteX32" fmla="*/ 312611 w 553021"/>
                <a:gd name="connsiteY32" fmla="*/ 209950 h 561327"/>
                <a:gd name="connsiteX33" fmla="*/ 314992 w 553021"/>
                <a:gd name="connsiteY33" fmla="*/ 222142 h 561327"/>
                <a:gd name="connsiteX34" fmla="*/ 326041 w 553021"/>
                <a:gd name="connsiteY34" fmla="*/ 227857 h 561327"/>
                <a:gd name="connsiteX35" fmla="*/ 482346 w 553021"/>
                <a:gd name="connsiteY35" fmla="*/ 227285 h 561327"/>
                <a:gd name="connsiteX36" fmla="*/ 513398 w 553021"/>
                <a:gd name="connsiteY36" fmla="*/ 255384 h 561327"/>
                <a:gd name="connsiteX37" fmla="*/ 513398 w 553021"/>
                <a:gd name="connsiteY37" fmla="*/ 261099 h 561327"/>
                <a:gd name="connsiteX38" fmla="*/ 479679 w 553021"/>
                <a:gd name="connsiteY38" fmla="*/ 289198 h 561327"/>
                <a:gd name="connsiteX39" fmla="*/ 358997 w 553021"/>
                <a:gd name="connsiteY39" fmla="*/ 289198 h 561327"/>
                <a:gd name="connsiteX40" fmla="*/ 344996 w 553021"/>
                <a:gd name="connsiteY40" fmla="*/ 302723 h 561327"/>
                <a:gd name="connsiteX41" fmla="*/ 358997 w 553021"/>
                <a:gd name="connsiteY41" fmla="*/ 315963 h 561327"/>
                <a:gd name="connsiteX42" fmla="*/ 489109 w 553021"/>
                <a:gd name="connsiteY42" fmla="*/ 315963 h 561327"/>
                <a:gd name="connsiteX43" fmla="*/ 523970 w 553021"/>
                <a:gd name="connsiteY43" fmla="*/ 344062 h 561327"/>
                <a:gd name="connsiteX44" fmla="*/ 523970 w 553021"/>
                <a:gd name="connsiteY44" fmla="*/ 349491 h 561327"/>
                <a:gd name="connsiteX45" fmla="*/ 525018 w 553021"/>
                <a:gd name="connsiteY45" fmla="*/ 349491 h 561327"/>
                <a:gd name="connsiteX46" fmla="*/ 524732 w 553021"/>
                <a:gd name="connsiteY46" fmla="*/ 351396 h 561327"/>
                <a:gd name="connsiteX47" fmla="*/ 524732 w 553021"/>
                <a:gd name="connsiteY47" fmla="*/ 351110 h 561327"/>
                <a:gd name="connsiteX48" fmla="*/ 98584 w 553021"/>
                <a:gd name="connsiteY48" fmla="*/ 520846 h 561327"/>
                <a:gd name="connsiteX49" fmla="*/ 27241 w 553021"/>
                <a:gd name="connsiteY49" fmla="*/ 520846 h 561327"/>
                <a:gd name="connsiteX50" fmla="*/ 27241 w 553021"/>
                <a:gd name="connsiteY50" fmla="*/ 220332 h 561327"/>
                <a:gd name="connsiteX51" fmla="*/ 98489 w 553021"/>
                <a:gd name="connsiteY51" fmla="*/ 220332 h 561327"/>
                <a:gd name="connsiteX52" fmla="*/ 98489 w 553021"/>
                <a:gd name="connsiteY52" fmla="*/ 520846 h 561327"/>
                <a:gd name="connsiteX53" fmla="*/ 552926 w 553021"/>
                <a:gd name="connsiteY53" fmla="*/ 341585 h 561327"/>
                <a:gd name="connsiteX54" fmla="*/ 525113 w 553021"/>
                <a:gd name="connsiteY54" fmla="*/ 297580 h 561327"/>
                <a:gd name="connsiteX55" fmla="*/ 523208 w 553021"/>
                <a:gd name="connsiteY55" fmla="*/ 296532 h 561327"/>
                <a:gd name="connsiteX56" fmla="*/ 524542 w 553021"/>
                <a:gd name="connsiteY56" fmla="*/ 295199 h 561327"/>
                <a:gd name="connsiteX57" fmla="*/ 539687 w 553021"/>
                <a:gd name="connsiteY57" fmla="*/ 259861 h 561327"/>
                <a:gd name="connsiteX58" fmla="*/ 539687 w 553021"/>
                <a:gd name="connsiteY58" fmla="*/ 254146 h 561327"/>
                <a:gd name="connsiteX59" fmla="*/ 481108 w 553021"/>
                <a:gd name="connsiteY59" fmla="*/ 199853 h 561327"/>
                <a:gd name="connsiteX60" fmla="*/ 344519 w 553021"/>
                <a:gd name="connsiteY60" fmla="*/ 200615 h 561327"/>
                <a:gd name="connsiteX61" fmla="*/ 387953 w 553021"/>
                <a:gd name="connsiteY61" fmla="*/ 80696 h 561327"/>
                <a:gd name="connsiteX62" fmla="*/ 398431 w 553021"/>
                <a:gd name="connsiteY62" fmla="*/ 41548 h 561327"/>
                <a:gd name="connsiteX63" fmla="*/ 374428 w 553021"/>
                <a:gd name="connsiteY63" fmla="*/ 5924 h 561327"/>
                <a:gd name="connsiteX64" fmla="*/ 373094 w 553021"/>
                <a:gd name="connsiteY64" fmla="*/ 5162 h 561327"/>
                <a:gd name="connsiteX65" fmla="*/ 327755 w 553021"/>
                <a:gd name="connsiteY65" fmla="*/ 2686 h 561327"/>
                <a:gd name="connsiteX66" fmla="*/ 294799 w 553021"/>
                <a:gd name="connsiteY66" fmla="*/ 30499 h 561327"/>
                <a:gd name="connsiteX67" fmla="*/ 285941 w 553021"/>
                <a:gd name="connsiteY67" fmla="*/ 44310 h 561327"/>
                <a:gd name="connsiteX68" fmla="*/ 244602 w 553021"/>
                <a:gd name="connsiteY68" fmla="*/ 110699 h 561327"/>
                <a:gd name="connsiteX69" fmla="*/ 207359 w 553021"/>
                <a:gd name="connsiteY69" fmla="*/ 170897 h 561327"/>
                <a:gd name="connsiteX70" fmla="*/ 126873 w 553021"/>
                <a:gd name="connsiteY70" fmla="*/ 220332 h 561327"/>
                <a:gd name="connsiteX71" fmla="*/ 125825 w 553021"/>
                <a:gd name="connsiteY71" fmla="*/ 220046 h 561327"/>
                <a:gd name="connsiteX72" fmla="*/ 125825 w 553021"/>
                <a:gd name="connsiteY72" fmla="*/ 207664 h 561327"/>
                <a:gd name="connsiteX73" fmla="*/ 111824 w 553021"/>
                <a:gd name="connsiteY73" fmla="*/ 194424 h 561327"/>
                <a:gd name="connsiteX74" fmla="*/ 13811 w 553021"/>
                <a:gd name="connsiteY74" fmla="*/ 194424 h 561327"/>
                <a:gd name="connsiteX75" fmla="*/ 0 w 553021"/>
                <a:gd name="connsiteY75" fmla="*/ 207664 h 561327"/>
                <a:gd name="connsiteX76" fmla="*/ 0 w 553021"/>
                <a:gd name="connsiteY76" fmla="*/ 534086 h 561327"/>
                <a:gd name="connsiteX77" fmla="*/ 13811 w 553021"/>
                <a:gd name="connsiteY77" fmla="*/ 547611 h 561327"/>
                <a:gd name="connsiteX78" fmla="*/ 112395 w 553021"/>
                <a:gd name="connsiteY78" fmla="*/ 547611 h 561327"/>
                <a:gd name="connsiteX79" fmla="*/ 126397 w 553021"/>
                <a:gd name="connsiteY79" fmla="*/ 534086 h 561327"/>
                <a:gd name="connsiteX80" fmla="*/ 126397 w 553021"/>
                <a:gd name="connsiteY80" fmla="*/ 518465 h 561327"/>
                <a:gd name="connsiteX81" fmla="*/ 242506 w 553021"/>
                <a:gd name="connsiteY81" fmla="*/ 559994 h 561327"/>
                <a:gd name="connsiteX82" fmla="*/ 247650 w 553021"/>
                <a:gd name="connsiteY82" fmla="*/ 561327 h 561327"/>
                <a:gd name="connsiteX83" fmla="*/ 447770 w 553021"/>
                <a:gd name="connsiteY83" fmla="*/ 556755 h 561327"/>
                <a:gd name="connsiteX84" fmla="*/ 503396 w 553021"/>
                <a:gd name="connsiteY84" fmla="*/ 514940 h 561327"/>
                <a:gd name="connsiteX85" fmla="*/ 503396 w 553021"/>
                <a:gd name="connsiteY85" fmla="*/ 509511 h 561327"/>
                <a:gd name="connsiteX86" fmla="*/ 496634 w 553021"/>
                <a:gd name="connsiteY86" fmla="*/ 481698 h 561327"/>
                <a:gd name="connsiteX87" fmla="*/ 496062 w 553021"/>
                <a:gd name="connsiteY87" fmla="*/ 480365 h 561327"/>
                <a:gd name="connsiteX88" fmla="*/ 497110 w 553021"/>
                <a:gd name="connsiteY88" fmla="*/ 479793 h 561327"/>
                <a:gd name="connsiteX89" fmla="*/ 521970 w 553021"/>
                <a:gd name="connsiteY89" fmla="*/ 434454 h 561327"/>
                <a:gd name="connsiteX90" fmla="*/ 521970 w 553021"/>
                <a:gd name="connsiteY90" fmla="*/ 428263 h 561327"/>
                <a:gd name="connsiteX91" fmla="*/ 513588 w 553021"/>
                <a:gd name="connsiteY91" fmla="*/ 399402 h 561327"/>
                <a:gd name="connsiteX92" fmla="*/ 512540 w 553021"/>
                <a:gd name="connsiteY92" fmla="*/ 397783 h 561327"/>
                <a:gd name="connsiteX93" fmla="*/ 514160 w 553021"/>
                <a:gd name="connsiteY93" fmla="*/ 397211 h 561327"/>
                <a:gd name="connsiteX94" fmla="*/ 553022 w 553021"/>
                <a:gd name="connsiteY94" fmla="*/ 347777 h 561327"/>
                <a:gd name="connsiteX95" fmla="*/ 553022 w 553021"/>
                <a:gd name="connsiteY95" fmla="*/ 341585 h 56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53021" h="561327">
                  <a:moveTo>
                    <a:pt x="524923" y="351015"/>
                  </a:moveTo>
                  <a:cubicBezTo>
                    <a:pt x="522256" y="366160"/>
                    <a:pt x="504635" y="375304"/>
                    <a:pt x="489871" y="375304"/>
                  </a:cubicBezTo>
                  <a:lnTo>
                    <a:pt x="359759" y="375304"/>
                  </a:lnTo>
                  <a:cubicBezTo>
                    <a:pt x="352235" y="375304"/>
                    <a:pt x="345758" y="381209"/>
                    <a:pt x="345758" y="388544"/>
                  </a:cubicBezTo>
                  <a:cubicBezTo>
                    <a:pt x="345758" y="395878"/>
                    <a:pt x="352235" y="402069"/>
                    <a:pt x="359759" y="402069"/>
                  </a:cubicBezTo>
                  <a:lnTo>
                    <a:pt x="465868" y="402069"/>
                  </a:lnTo>
                  <a:cubicBezTo>
                    <a:pt x="482632" y="402069"/>
                    <a:pt x="494443" y="413404"/>
                    <a:pt x="494443" y="429025"/>
                  </a:cubicBezTo>
                  <a:lnTo>
                    <a:pt x="494443" y="435216"/>
                  </a:lnTo>
                  <a:cubicBezTo>
                    <a:pt x="494443" y="451123"/>
                    <a:pt x="482346" y="463315"/>
                    <a:pt x="465868" y="463315"/>
                  </a:cubicBezTo>
                  <a:lnTo>
                    <a:pt x="359188" y="463315"/>
                  </a:lnTo>
                  <a:cubicBezTo>
                    <a:pt x="351377" y="463315"/>
                    <a:pt x="345186" y="469220"/>
                    <a:pt x="345186" y="476555"/>
                  </a:cubicBezTo>
                  <a:cubicBezTo>
                    <a:pt x="345186" y="483889"/>
                    <a:pt x="351377" y="490080"/>
                    <a:pt x="359188" y="490080"/>
                  </a:cubicBezTo>
                  <a:lnTo>
                    <a:pt x="457772" y="490080"/>
                  </a:lnTo>
                  <a:cubicBezTo>
                    <a:pt x="466916" y="490080"/>
                    <a:pt x="475298" y="491699"/>
                    <a:pt x="475298" y="510845"/>
                  </a:cubicBezTo>
                  <a:lnTo>
                    <a:pt x="475298" y="516274"/>
                  </a:lnTo>
                  <a:cubicBezTo>
                    <a:pt x="475298" y="531419"/>
                    <a:pt x="451771" y="532181"/>
                    <a:pt x="447199" y="532181"/>
                  </a:cubicBezTo>
                  <a:lnTo>
                    <a:pt x="249269" y="536467"/>
                  </a:lnTo>
                  <a:lnTo>
                    <a:pt x="248984" y="536467"/>
                  </a:lnTo>
                  <a:lnTo>
                    <a:pt x="125825" y="492747"/>
                  </a:lnTo>
                  <a:lnTo>
                    <a:pt x="125825" y="247002"/>
                  </a:lnTo>
                  <a:lnTo>
                    <a:pt x="127445" y="247002"/>
                  </a:lnTo>
                  <a:cubicBezTo>
                    <a:pt x="192215" y="254813"/>
                    <a:pt x="223838" y="200330"/>
                    <a:pt x="231934" y="183566"/>
                  </a:cubicBezTo>
                  <a:cubicBezTo>
                    <a:pt x="235458" y="178136"/>
                    <a:pt x="268129" y="125749"/>
                    <a:pt x="292132" y="87173"/>
                  </a:cubicBezTo>
                  <a:cubicBezTo>
                    <a:pt x="305943" y="65265"/>
                    <a:pt x="316706" y="47739"/>
                    <a:pt x="318897" y="44501"/>
                  </a:cubicBezTo>
                  <a:lnTo>
                    <a:pt x="319945" y="43167"/>
                  </a:lnTo>
                  <a:cubicBezTo>
                    <a:pt x="323183" y="36404"/>
                    <a:pt x="329375" y="31261"/>
                    <a:pt x="338042" y="27737"/>
                  </a:cubicBezTo>
                  <a:cubicBezTo>
                    <a:pt x="347186" y="25070"/>
                    <a:pt x="354806" y="25260"/>
                    <a:pt x="362331" y="29070"/>
                  </a:cubicBezTo>
                  <a:lnTo>
                    <a:pt x="363379" y="29642"/>
                  </a:lnTo>
                  <a:cubicBezTo>
                    <a:pt x="369094" y="32309"/>
                    <a:pt x="371761" y="36119"/>
                    <a:pt x="371761" y="42881"/>
                  </a:cubicBezTo>
                  <a:cubicBezTo>
                    <a:pt x="371761" y="50216"/>
                    <a:pt x="369094" y="59645"/>
                    <a:pt x="364236" y="69361"/>
                  </a:cubicBezTo>
                  <a:cubicBezTo>
                    <a:pt x="364236" y="69932"/>
                    <a:pt x="363950" y="70123"/>
                    <a:pt x="363665" y="70409"/>
                  </a:cubicBezTo>
                  <a:lnTo>
                    <a:pt x="363665" y="71171"/>
                  </a:lnTo>
                  <a:lnTo>
                    <a:pt x="312611" y="209950"/>
                  </a:lnTo>
                  <a:cubicBezTo>
                    <a:pt x="311277" y="214046"/>
                    <a:pt x="311753" y="217760"/>
                    <a:pt x="314992" y="222142"/>
                  </a:cubicBezTo>
                  <a:cubicBezTo>
                    <a:pt x="317945" y="225952"/>
                    <a:pt x="321755" y="227857"/>
                    <a:pt x="326041" y="227857"/>
                  </a:cubicBezTo>
                  <a:lnTo>
                    <a:pt x="482346" y="227285"/>
                  </a:lnTo>
                  <a:cubicBezTo>
                    <a:pt x="499110" y="227285"/>
                    <a:pt x="513398" y="239954"/>
                    <a:pt x="513398" y="255384"/>
                  </a:cubicBezTo>
                  <a:lnTo>
                    <a:pt x="513398" y="261099"/>
                  </a:lnTo>
                  <a:cubicBezTo>
                    <a:pt x="513398" y="275387"/>
                    <a:pt x="497205" y="289198"/>
                    <a:pt x="479679" y="289198"/>
                  </a:cubicBezTo>
                  <a:lnTo>
                    <a:pt x="358997" y="289198"/>
                  </a:lnTo>
                  <a:cubicBezTo>
                    <a:pt x="351187" y="289198"/>
                    <a:pt x="344996" y="295103"/>
                    <a:pt x="344996" y="302723"/>
                  </a:cubicBezTo>
                  <a:cubicBezTo>
                    <a:pt x="344996" y="310343"/>
                    <a:pt x="351187" y="315963"/>
                    <a:pt x="358997" y="315963"/>
                  </a:cubicBezTo>
                  <a:lnTo>
                    <a:pt x="489109" y="315963"/>
                  </a:lnTo>
                  <a:cubicBezTo>
                    <a:pt x="505587" y="315963"/>
                    <a:pt x="523970" y="328060"/>
                    <a:pt x="523970" y="344062"/>
                  </a:cubicBezTo>
                  <a:lnTo>
                    <a:pt x="523970" y="349491"/>
                  </a:lnTo>
                  <a:lnTo>
                    <a:pt x="525018" y="349491"/>
                  </a:lnTo>
                  <a:lnTo>
                    <a:pt x="524732" y="351396"/>
                  </a:lnTo>
                  <a:lnTo>
                    <a:pt x="524732" y="351110"/>
                  </a:lnTo>
                  <a:close/>
                  <a:moveTo>
                    <a:pt x="98584" y="520846"/>
                  </a:moveTo>
                  <a:lnTo>
                    <a:pt x="27241" y="520846"/>
                  </a:lnTo>
                  <a:lnTo>
                    <a:pt x="27241" y="220332"/>
                  </a:lnTo>
                  <a:lnTo>
                    <a:pt x="98489" y="220332"/>
                  </a:lnTo>
                  <a:lnTo>
                    <a:pt x="98489" y="520846"/>
                  </a:lnTo>
                  <a:close/>
                  <a:moveTo>
                    <a:pt x="552926" y="341585"/>
                  </a:moveTo>
                  <a:cubicBezTo>
                    <a:pt x="552069" y="324345"/>
                    <a:pt x="541592" y="307295"/>
                    <a:pt x="525113" y="297580"/>
                  </a:cubicBezTo>
                  <a:lnTo>
                    <a:pt x="523208" y="296532"/>
                  </a:lnTo>
                  <a:lnTo>
                    <a:pt x="524542" y="295199"/>
                  </a:lnTo>
                  <a:cubicBezTo>
                    <a:pt x="534257" y="285483"/>
                    <a:pt x="539687" y="273101"/>
                    <a:pt x="539687" y="259861"/>
                  </a:cubicBezTo>
                  <a:lnTo>
                    <a:pt x="539687" y="254146"/>
                  </a:lnTo>
                  <a:cubicBezTo>
                    <a:pt x="539687" y="224714"/>
                    <a:pt x="512921" y="199853"/>
                    <a:pt x="481108" y="199853"/>
                  </a:cubicBezTo>
                  <a:lnTo>
                    <a:pt x="344519" y="200615"/>
                  </a:lnTo>
                  <a:lnTo>
                    <a:pt x="387953" y="80696"/>
                  </a:lnTo>
                  <a:cubicBezTo>
                    <a:pt x="395192" y="66884"/>
                    <a:pt x="398717" y="53930"/>
                    <a:pt x="398431" y="41548"/>
                  </a:cubicBezTo>
                  <a:cubicBezTo>
                    <a:pt x="397574" y="25355"/>
                    <a:pt x="389573" y="12878"/>
                    <a:pt x="374428" y="5924"/>
                  </a:cubicBezTo>
                  <a:lnTo>
                    <a:pt x="373094" y="5162"/>
                  </a:lnTo>
                  <a:cubicBezTo>
                    <a:pt x="359569" y="-743"/>
                    <a:pt x="343091" y="-1600"/>
                    <a:pt x="327755" y="2686"/>
                  </a:cubicBezTo>
                  <a:cubicBezTo>
                    <a:pt x="312325" y="8401"/>
                    <a:pt x="300514" y="18307"/>
                    <a:pt x="294799" y="30499"/>
                  </a:cubicBezTo>
                  <a:lnTo>
                    <a:pt x="285941" y="44310"/>
                  </a:lnTo>
                  <a:cubicBezTo>
                    <a:pt x="268700" y="72409"/>
                    <a:pt x="255175" y="94031"/>
                    <a:pt x="244602" y="110699"/>
                  </a:cubicBezTo>
                  <a:cubicBezTo>
                    <a:pt x="222980" y="146037"/>
                    <a:pt x="207359" y="170897"/>
                    <a:pt x="207359" y="170897"/>
                  </a:cubicBezTo>
                  <a:cubicBezTo>
                    <a:pt x="175546" y="216236"/>
                    <a:pt x="146876" y="223285"/>
                    <a:pt x="126873" y="220332"/>
                  </a:cubicBezTo>
                  <a:lnTo>
                    <a:pt x="125825" y="220046"/>
                  </a:lnTo>
                  <a:lnTo>
                    <a:pt x="125825" y="207664"/>
                  </a:lnTo>
                  <a:cubicBezTo>
                    <a:pt x="125825" y="200330"/>
                    <a:pt x="119634" y="194424"/>
                    <a:pt x="111824" y="194424"/>
                  </a:cubicBezTo>
                  <a:lnTo>
                    <a:pt x="13811" y="194424"/>
                  </a:lnTo>
                  <a:cubicBezTo>
                    <a:pt x="6287" y="194424"/>
                    <a:pt x="0" y="200330"/>
                    <a:pt x="0" y="207664"/>
                  </a:cubicBezTo>
                  <a:lnTo>
                    <a:pt x="0" y="534086"/>
                  </a:lnTo>
                  <a:cubicBezTo>
                    <a:pt x="0" y="541610"/>
                    <a:pt x="6191" y="547611"/>
                    <a:pt x="13811" y="547611"/>
                  </a:cubicBezTo>
                  <a:lnTo>
                    <a:pt x="112395" y="547611"/>
                  </a:lnTo>
                  <a:cubicBezTo>
                    <a:pt x="120206" y="547611"/>
                    <a:pt x="126397" y="541706"/>
                    <a:pt x="126397" y="534086"/>
                  </a:cubicBezTo>
                  <a:lnTo>
                    <a:pt x="126397" y="518465"/>
                  </a:lnTo>
                  <a:lnTo>
                    <a:pt x="242506" y="559994"/>
                  </a:lnTo>
                  <a:cubicBezTo>
                    <a:pt x="244412" y="560851"/>
                    <a:pt x="246507" y="561327"/>
                    <a:pt x="247650" y="561327"/>
                  </a:cubicBezTo>
                  <a:lnTo>
                    <a:pt x="447770" y="556755"/>
                  </a:lnTo>
                  <a:cubicBezTo>
                    <a:pt x="482060" y="556755"/>
                    <a:pt x="503396" y="540848"/>
                    <a:pt x="503396" y="514940"/>
                  </a:cubicBezTo>
                  <a:lnTo>
                    <a:pt x="503396" y="509511"/>
                  </a:lnTo>
                  <a:cubicBezTo>
                    <a:pt x="503396" y="498938"/>
                    <a:pt x="501206" y="490080"/>
                    <a:pt x="496634" y="481698"/>
                  </a:cubicBezTo>
                  <a:lnTo>
                    <a:pt x="496062" y="480365"/>
                  </a:lnTo>
                  <a:lnTo>
                    <a:pt x="497110" y="479793"/>
                  </a:lnTo>
                  <a:cubicBezTo>
                    <a:pt x="512731" y="469506"/>
                    <a:pt x="521970" y="452837"/>
                    <a:pt x="521970" y="434454"/>
                  </a:cubicBezTo>
                  <a:lnTo>
                    <a:pt x="521970" y="428263"/>
                  </a:lnTo>
                  <a:cubicBezTo>
                    <a:pt x="521970" y="417690"/>
                    <a:pt x="519017" y="407975"/>
                    <a:pt x="513588" y="399402"/>
                  </a:cubicBezTo>
                  <a:lnTo>
                    <a:pt x="512540" y="397783"/>
                  </a:lnTo>
                  <a:lnTo>
                    <a:pt x="514160" y="397211"/>
                  </a:lnTo>
                  <a:cubicBezTo>
                    <a:pt x="531971" y="390734"/>
                    <a:pt x="553022" y="373685"/>
                    <a:pt x="553022" y="347777"/>
                  </a:cubicBezTo>
                  <a:lnTo>
                    <a:pt x="553022" y="341585"/>
                  </a:lnTo>
                  <a:close/>
                </a:path>
              </a:pathLst>
            </a:custGeom>
            <a:solidFill>
              <a:srgbClr val="0BBBEF"/>
            </a:solidFill>
            <a:ln w="9525" cap="flat">
              <a:noFill/>
              <a:prstDash val="solid"/>
              <a:miter/>
            </a:ln>
          </p:spPr>
          <p:txBody>
            <a:bodyPr rtlCol="0" anchor="ctr"/>
            <a:lstStyle/>
            <a:p>
              <a:endParaRPr lang="fr-FR" noProof="0" dirty="0"/>
            </a:p>
          </p:txBody>
        </p:sp>
        <p:sp>
          <p:nvSpPr>
            <p:cNvPr id="144" name="Forme libre : forme 143">
              <a:extLst>
                <a:ext uri="{FF2B5EF4-FFF2-40B4-BE49-F238E27FC236}">
                  <a16:creationId xmlns:a16="http://schemas.microsoft.com/office/drawing/2014/main" id="{4BBF3E95-FF4A-C26F-BCD8-50C45CD729AD}"/>
                </a:ext>
              </a:extLst>
            </p:cNvPr>
            <p:cNvSpPr/>
            <p:nvPr/>
          </p:nvSpPr>
          <p:spPr>
            <a:xfrm>
              <a:off x="6970477" y="2182102"/>
              <a:ext cx="42360" cy="73971"/>
            </a:xfrm>
            <a:custGeom>
              <a:avLst/>
              <a:gdLst>
                <a:gd name="connsiteX0" fmla="*/ 165 w 42360"/>
                <a:gd name="connsiteY0" fmla="*/ 14250 h 73971"/>
                <a:gd name="connsiteX1" fmla="*/ 16357 w 42360"/>
                <a:gd name="connsiteY1" fmla="*/ 66923 h 73971"/>
                <a:gd name="connsiteX2" fmla="*/ 27406 w 42360"/>
                <a:gd name="connsiteY2" fmla="*/ 73972 h 73971"/>
                <a:gd name="connsiteX3" fmla="*/ 27978 w 42360"/>
                <a:gd name="connsiteY3" fmla="*/ 73972 h 73971"/>
                <a:gd name="connsiteX4" fmla="*/ 40932 w 42360"/>
                <a:gd name="connsiteY4" fmla="*/ 66923 h 73971"/>
                <a:gd name="connsiteX5" fmla="*/ 40932 w 42360"/>
                <a:gd name="connsiteY5" fmla="*/ 55874 h 73971"/>
                <a:gd name="connsiteX6" fmla="*/ 27406 w 42360"/>
                <a:gd name="connsiteY6" fmla="*/ 9392 h 73971"/>
                <a:gd name="connsiteX7" fmla="*/ 11976 w 42360"/>
                <a:gd name="connsiteY7" fmla="*/ 248 h 73971"/>
                <a:gd name="connsiteX8" fmla="*/ 69 w 42360"/>
                <a:gd name="connsiteY8" fmla="*/ 14250 h 7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0" h="73971">
                  <a:moveTo>
                    <a:pt x="165" y="14250"/>
                  </a:moveTo>
                  <a:cubicBezTo>
                    <a:pt x="3403" y="31490"/>
                    <a:pt x="7689" y="51493"/>
                    <a:pt x="16357" y="66923"/>
                  </a:cubicBezTo>
                  <a:cubicBezTo>
                    <a:pt x="17976" y="71210"/>
                    <a:pt x="22548" y="73972"/>
                    <a:pt x="27406" y="73972"/>
                  </a:cubicBezTo>
                  <a:lnTo>
                    <a:pt x="27978" y="73972"/>
                  </a:lnTo>
                  <a:cubicBezTo>
                    <a:pt x="33121" y="73972"/>
                    <a:pt x="38550" y="71305"/>
                    <a:pt x="40932" y="66923"/>
                  </a:cubicBezTo>
                  <a:cubicBezTo>
                    <a:pt x="42837" y="63113"/>
                    <a:pt x="42837" y="59684"/>
                    <a:pt x="40932" y="55874"/>
                  </a:cubicBezTo>
                  <a:cubicBezTo>
                    <a:pt x="33597" y="42920"/>
                    <a:pt x="29883" y="24251"/>
                    <a:pt x="27406" y="9392"/>
                  </a:cubicBezTo>
                  <a:cubicBezTo>
                    <a:pt x="26073" y="1868"/>
                    <a:pt x="18738" y="-895"/>
                    <a:pt x="11976" y="248"/>
                  </a:cubicBezTo>
                  <a:cubicBezTo>
                    <a:pt x="4927" y="1296"/>
                    <a:pt x="-693" y="6440"/>
                    <a:pt x="69" y="14250"/>
                  </a:cubicBezTo>
                  <a:close/>
                </a:path>
              </a:pathLst>
            </a:custGeom>
            <a:solidFill>
              <a:srgbClr val="000000"/>
            </a:solidFill>
            <a:ln w="9525" cap="flat">
              <a:noFill/>
              <a:prstDash val="solid"/>
              <a:miter/>
            </a:ln>
          </p:spPr>
          <p:txBody>
            <a:bodyPr rtlCol="0" anchor="ctr"/>
            <a:lstStyle/>
            <a:p>
              <a:endParaRPr lang="fr-FR" noProof="0" dirty="0"/>
            </a:p>
          </p:txBody>
        </p:sp>
        <p:sp>
          <p:nvSpPr>
            <p:cNvPr id="146" name="Forme libre : forme 145">
              <a:extLst>
                <a:ext uri="{FF2B5EF4-FFF2-40B4-BE49-F238E27FC236}">
                  <a16:creationId xmlns:a16="http://schemas.microsoft.com/office/drawing/2014/main" id="{9D4C4690-E522-EE3E-33DD-8DF9485C7D67}"/>
                </a:ext>
              </a:extLst>
            </p:cNvPr>
            <p:cNvSpPr/>
            <p:nvPr/>
          </p:nvSpPr>
          <p:spPr>
            <a:xfrm>
              <a:off x="7075518" y="2174577"/>
              <a:ext cx="49086" cy="74066"/>
            </a:xfrm>
            <a:custGeom>
              <a:avLst/>
              <a:gdLst>
                <a:gd name="connsiteX0" fmla="*/ 14949 w 49086"/>
                <a:gd name="connsiteY0" fmla="*/ 73971 h 74066"/>
                <a:gd name="connsiteX1" fmla="*/ 15520 w 49086"/>
                <a:gd name="connsiteY1" fmla="*/ 73971 h 74066"/>
                <a:gd name="connsiteX2" fmla="*/ 27141 w 49086"/>
                <a:gd name="connsiteY2" fmla="*/ 66923 h 74066"/>
                <a:gd name="connsiteX3" fmla="*/ 48762 w 49086"/>
                <a:gd name="connsiteY3" fmla="*/ 19393 h 74066"/>
                <a:gd name="connsiteX4" fmla="*/ 35808 w 49086"/>
                <a:gd name="connsiteY4" fmla="*/ 248 h 74066"/>
                <a:gd name="connsiteX5" fmla="*/ 19902 w 49086"/>
                <a:gd name="connsiteY5" fmla="*/ 9963 h 74066"/>
                <a:gd name="connsiteX6" fmla="*/ 2661 w 49086"/>
                <a:gd name="connsiteY6" fmla="*/ 49683 h 74066"/>
                <a:gd name="connsiteX7" fmla="*/ 1328 w 49086"/>
                <a:gd name="connsiteY7" fmla="*/ 65113 h 74066"/>
                <a:gd name="connsiteX8" fmla="*/ 15139 w 49086"/>
                <a:gd name="connsiteY8" fmla="*/ 74067 h 7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86" h="74066">
                  <a:moveTo>
                    <a:pt x="14949" y="73971"/>
                  </a:moveTo>
                  <a:lnTo>
                    <a:pt x="15520" y="73971"/>
                  </a:lnTo>
                  <a:cubicBezTo>
                    <a:pt x="20378" y="73971"/>
                    <a:pt x="24664" y="71304"/>
                    <a:pt x="27141" y="66923"/>
                  </a:cubicBezTo>
                  <a:cubicBezTo>
                    <a:pt x="37142" y="52635"/>
                    <a:pt x="43905" y="37205"/>
                    <a:pt x="48762" y="19393"/>
                  </a:cubicBezTo>
                  <a:cubicBezTo>
                    <a:pt x="50667" y="9392"/>
                    <a:pt x="43905" y="2153"/>
                    <a:pt x="35808" y="248"/>
                  </a:cubicBezTo>
                  <a:cubicBezTo>
                    <a:pt x="29617" y="-800"/>
                    <a:pt x="22283" y="1296"/>
                    <a:pt x="19902" y="9963"/>
                  </a:cubicBezTo>
                  <a:cubicBezTo>
                    <a:pt x="16092" y="25584"/>
                    <a:pt x="9900" y="38538"/>
                    <a:pt x="2661" y="49683"/>
                  </a:cubicBezTo>
                  <a:cubicBezTo>
                    <a:pt x="-291" y="55398"/>
                    <a:pt x="-863" y="60255"/>
                    <a:pt x="1328" y="65113"/>
                  </a:cubicBezTo>
                  <a:cubicBezTo>
                    <a:pt x="3804" y="70257"/>
                    <a:pt x="9424" y="74067"/>
                    <a:pt x="15139" y="74067"/>
                  </a:cubicBezTo>
                  <a:close/>
                </a:path>
              </a:pathLst>
            </a:custGeom>
            <a:solidFill>
              <a:srgbClr val="000000"/>
            </a:solidFill>
            <a:ln w="9525" cap="flat">
              <a:noFill/>
              <a:prstDash val="solid"/>
              <a:miter/>
            </a:ln>
          </p:spPr>
          <p:txBody>
            <a:bodyPr rtlCol="0" anchor="ctr"/>
            <a:lstStyle/>
            <a:p>
              <a:endParaRPr lang="fr-FR" noProof="0" dirty="0"/>
            </a:p>
          </p:txBody>
        </p:sp>
        <p:sp>
          <p:nvSpPr>
            <p:cNvPr id="148" name="Forme libre : forme 147">
              <a:extLst>
                <a:ext uri="{FF2B5EF4-FFF2-40B4-BE49-F238E27FC236}">
                  <a16:creationId xmlns:a16="http://schemas.microsoft.com/office/drawing/2014/main" id="{7825921B-8586-1FCA-B20E-71D4A9EDC891}"/>
                </a:ext>
              </a:extLst>
            </p:cNvPr>
            <p:cNvSpPr/>
            <p:nvPr/>
          </p:nvSpPr>
          <p:spPr>
            <a:xfrm>
              <a:off x="7139996" y="2302270"/>
              <a:ext cx="57042" cy="31051"/>
            </a:xfrm>
            <a:custGeom>
              <a:avLst/>
              <a:gdLst>
                <a:gd name="connsiteX0" fmla="*/ 17145 w 57042"/>
                <a:gd name="connsiteY0" fmla="*/ 30766 h 31051"/>
                <a:gd name="connsiteX1" fmla="*/ 32576 w 57042"/>
                <a:gd name="connsiteY1" fmla="*/ 30766 h 31051"/>
                <a:gd name="connsiteX2" fmla="*/ 32576 w 57042"/>
                <a:gd name="connsiteY2" fmla="*/ 30194 h 31051"/>
                <a:gd name="connsiteX3" fmla="*/ 37148 w 57042"/>
                <a:gd name="connsiteY3" fmla="*/ 30194 h 31051"/>
                <a:gd name="connsiteX4" fmla="*/ 44482 w 57042"/>
                <a:gd name="connsiteY4" fmla="*/ 29623 h 31051"/>
                <a:gd name="connsiteX5" fmla="*/ 53150 w 57042"/>
                <a:gd name="connsiteY5" fmla="*/ 24479 h 31051"/>
                <a:gd name="connsiteX6" fmla="*/ 56959 w 57042"/>
                <a:gd name="connsiteY6" fmla="*/ 12097 h 31051"/>
                <a:gd name="connsiteX7" fmla="*/ 40196 w 57042"/>
                <a:gd name="connsiteY7" fmla="*/ 0 h 31051"/>
                <a:gd name="connsiteX8" fmla="*/ 25908 w 57042"/>
                <a:gd name="connsiteY8" fmla="*/ 572 h 31051"/>
                <a:gd name="connsiteX9" fmla="*/ 12954 w 57042"/>
                <a:gd name="connsiteY9" fmla="*/ 572 h 31051"/>
                <a:gd name="connsiteX10" fmla="*/ 2953 w 57042"/>
                <a:gd name="connsiteY10" fmla="*/ 6763 h 31051"/>
                <a:gd name="connsiteX11" fmla="*/ 0 w 57042"/>
                <a:gd name="connsiteY11" fmla="*/ 18669 h 31051"/>
                <a:gd name="connsiteX12" fmla="*/ 17240 w 57042"/>
                <a:gd name="connsiteY12" fmla="*/ 31052 h 31051"/>
                <a:gd name="connsiteX13" fmla="*/ 17240 w 57042"/>
                <a:gd name="connsiteY13" fmla="*/ 30766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42" h="31051">
                  <a:moveTo>
                    <a:pt x="17145" y="30766"/>
                  </a:moveTo>
                  <a:lnTo>
                    <a:pt x="32576" y="30766"/>
                  </a:lnTo>
                  <a:lnTo>
                    <a:pt x="32576" y="30194"/>
                  </a:lnTo>
                  <a:lnTo>
                    <a:pt x="37148" y="30194"/>
                  </a:lnTo>
                  <a:cubicBezTo>
                    <a:pt x="39624" y="30194"/>
                    <a:pt x="41434" y="30194"/>
                    <a:pt x="44482" y="29623"/>
                  </a:cubicBezTo>
                  <a:cubicBezTo>
                    <a:pt x="47720" y="29051"/>
                    <a:pt x="50673" y="27718"/>
                    <a:pt x="53150" y="24479"/>
                  </a:cubicBezTo>
                  <a:cubicBezTo>
                    <a:pt x="55817" y="20955"/>
                    <a:pt x="57436" y="16669"/>
                    <a:pt x="56959" y="12097"/>
                  </a:cubicBezTo>
                  <a:cubicBezTo>
                    <a:pt x="55912" y="4858"/>
                    <a:pt x="48863" y="0"/>
                    <a:pt x="40196" y="0"/>
                  </a:cubicBezTo>
                  <a:cubicBezTo>
                    <a:pt x="37719" y="0"/>
                    <a:pt x="31528" y="0"/>
                    <a:pt x="25908" y="572"/>
                  </a:cubicBezTo>
                  <a:lnTo>
                    <a:pt x="12954" y="572"/>
                  </a:lnTo>
                  <a:cubicBezTo>
                    <a:pt x="9144" y="1143"/>
                    <a:pt x="5429" y="3048"/>
                    <a:pt x="2953" y="6763"/>
                  </a:cubicBezTo>
                  <a:cubicBezTo>
                    <a:pt x="476" y="9716"/>
                    <a:pt x="0" y="14097"/>
                    <a:pt x="0" y="18669"/>
                  </a:cubicBezTo>
                  <a:cubicBezTo>
                    <a:pt x="1048" y="26003"/>
                    <a:pt x="7810" y="31052"/>
                    <a:pt x="17240" y="31052"/>
                  </a:cubicBezTo>
                  <a:lnTo>
                    <a:pt x="17240" y="30766"/>
                  </a:lnTo>
                  <a:close/>
                </a:path>
              </a:pathLst>
            </a:custGeom>
            <a:solidFill>
              <a:srgbClr val="000000"/>
            </a:solidFill>
            <a:ln w="9525" cap="flat">
              <a:noFill/>
              <a:prstDash val="solid"/>
              <a:miter/>
            </a:ln>
          </p:spPr>
          <p:txBody>
            <a:bodyPr rtlCol="0" anchor="ctr"/>
            <a:lstStyle/>
            <a:p>
              <a:endParaRPr lang="fr-FR" noProof="0" dirty="0"/>
            </a:p>
          </p:txBody>
        </p:sp>
      </p:grpSp>
      <p:grpSp>
        <p:nvGrpSpPr>
          <p:cNvPr id="158" name="Groupe 157">
            <a:extLst>
              <a:ext uri="{FF2B5EF4-FFF2-40B4-BE49-F238E27FC236}">
                <a16:creationId xmlns:a16="http://schemas.microsoft.com/office/drawing/2014/main" id="{C4B21076-F408-B95F-3102-4117883F9804}"/>
              </a:ext>
            </a:extLst>
          </p:cNvPr>
          <p:cNvGrpSpPr/>
          <p:nvPr/>
        </p:nvGrpSpPr>
        <p:grpSpPr>
          <a:xfrm>
            <a:off x="7585322" y="2231691"/>
            <a:ext cx="391357" cy="716834"/>
            <a:chOff x="7585322" y="2231691"/>
            <a:chExt cx="391357" cy="716834"/>
          </a:xfrm>
        </p:grpSpPr>
        <p:sp>
          <p:nvSpPr>
            <p:cNvPr id="154" name="Forme libre : forme 153">
              <a:extLst>
                <a:ext uri="{FF2B5EF4-FFF2-40B4-BE49-F238E27FC236}">
                  <a16:creationId xmlns:a16="http://schemas.microsoft.com/office/drawing/2014/main" id="{38807EFE-DB83-AEB5-5710-7747BAD8D039}"/>
                </a:ext>
              </a:extLst>
            </p:cNvPr>
            <p:cNvSpPr/>
            <p:nvPr/>
          </p:nvSpPr>
          <p:spPr>
            <a:xfrm>
              <a:off x="7585322" y="2260870"/>
              <a:ext cx="391357" cy="687655"/>
            </a:xfrm>
            <a:custGeom>
              <a:avLst/>
              <a:gdLst>
                <a:gd name="connsiteX0" fmla="*/ 365682 w 391357"/>
                <a:gd name="connsiteY0" fmla="*/ 43528 h 687655"/>
                <a:gd name="connsiteX1" fmla="*/ 255906 w 391357"/>
                <a:gd name="connsiteY1" fmla="*/ 201484 h 687655"/>
                <a:gd name="connsiteX2" fmla="*/ 244000 w 391357"/>
                <a:gd name="connsiteY2" fmla="*/ 338961 h 687655"/>
                <a:gd name="connsiteX3" fmla="*/ 255668 w 391357"/>
                <a:gd name="connsiteY3" fmla="*/ 653048 h 687655"/>
                <a:gd name="connsiteX4" fmla="*/ 244000 w 391357"/>
                <a:gd name="connsiteY4" fmla="*/ 664954 h 687655"/>
                <a:gd name="connsiteX5" fmla="*/ 232332 w 391357"/>
                <a:gd name="connsiteY5" fmla="*/ 658842 h 687655"/>
                <a:gd name="connsiteX6" fmla="*/ 209154 w 391357"/>
                <a:gd name="connsiteY6" fmla="*/ 402144 h 687655"/>
                <a:gd name="connsiteX7" fmla="*/ 186850 w 391357"/>
                <a:gd name="connsiteY7" fmla="*/ 401667 h 687655"/>
                <a:gd name="connsiteX8" fmla="*/ 158037 w 391357"/>
                <a:gd name="connsiteY8" fmla="*/ 657493 h 687655"/>
                <a:gd name="connsiteX9" fmla="*/ 158037 w 391357"/>
                <a:gd name="connsiteY9" fmla="*/ 658842 h 687655"/>
                <a:gd name="connsiteX10" fmla="*/ 146369 w 391357"/>
                <a:gd name="connsiteY10" fmla="*/ 664954 h 687655"/>
                <a:gd name="connsiteX11" fmla="*/ 134701 w 391357"/>
                <a:gd name="connsiteY11" fmla="*/ 653445 h 687655"/>
                <a:gd name="connsiteX12" fmla="*/ 146210 w 391357"/>
                <a:gd name="connsiteY12" fmla="*/ 339120 h 687655"/>
                <a:gd name="connsiteX13" fmla="*/ 140336 w 391357"/>
                <a:gd name="connsiteY13" fmla="*/ 201643 h 687655"/>
                <a:gd name="connsiteX14" fmla="*/ 29291 w 391357"/>
                <a:gd name="connsiteY14" fmla="*/ 42337 h 687655"/>
                <a:gd name="connsiteX15" fmla="*/ 22544 w 391357"/>
                <a:gd name="connsiteY15" fmla="*/ 25669 h 687655"/>
                <a:gd name="connsiteX16" fmla="*/ 25004 w 391357"/>
                <a:gd name="connsiteY16" fmla="*/ 23605 h 687655"/>
                <a:gd name="connsiteX17" fmla="*/ 31275 w 391357"/>
                <a:gd name="connsiteY17" fmla="*/ 22970 h 687655"/>
                <a:gd name="connsiteX18" fmla="*/ 38498 w 391357"/>
                <a:gd name="connsiteY18" fmla="*/ 30193 h 687655"/>
                <a:gd name="connsiteX19" fmla="*/ 39609 w 391357"/>
                <a:gd name="connsiteY19" fmla="*/ 32177 h 687655"/>
                <a:gd name="connsiteX20" fmla="*/ 142638 w 391357"/>
                <a:gd name="connsiteY20" fmla="*/ 146239 h 687655"/>
                <a:gd name="connsiteX21" fmla="*/ 144464 w 391357"/>
                <a:gd name="connsiteY21" fmla="*/ 146874 h 687655"/>
                <a:gd name="connsiteX22" fmla="*/ 146289 w 391357"/>
                <a:gd name="connsiteY22" fmla="*/ 146874 h 687655"/>
                <a:gd name="connsiteX23" fmla="*/ 164704 w 391357"/>
                <a:gd name="connsiteY23" fmla="*/ 144175 h 687655"/>
                <a:gd name="connsiteX24" fmla="*/ 186294 w 391357"/>
                <a:gd name="connsiteY24" fmla="*/ 141000 h 687655"/>
                <a:gd name="connsiteX25" fmla="*/ 209234 w 391357"/>
                <a:gd name="connsiteY25" fmla="*/ 141000 h 687655"/>
                <a:gd name="connsiteX26" fmla="*/ 229474 w 391357"/>
                <a:gd name="connsiteY26" fmla="*/ 144413 h 687655"/>
                <a:gd name="connsiteX27" fmla="*/ 243682 w 391357"/>
                <a:gd name="connsiteY27" fmla="*/ 146874 h 687655"/>
                <a:gd name="connsiteX28" fmla="*/ 245667 w 391357"/>
                <a:gd name="connsiteY28" fmla="*/ 146874 h 687655"/>
                <a:gd name="connsiteX29" fmla="*/ 247254 w 391357"/>
                <a:gd name="connsiteY29" fmla="*/ 146239 h 687655"/>
                <a:gd name="connsiteX30" fmla="*/ 349886 w 391357"/>
                <a:gd name="connsiteY30" fmla="*/ 32574 h 687655"/>
                <a:gd name="connsiteX31" fmla="*/ 368539 w 391357"/>
                <a:gd name="connsiteY31" fmla="*/ 22652 h 687655"/>
                <a:gd name="connsiteX32" fmla="*/ 365602 w 391357"/>
                <a:gd name="connsiteY32" fmla="*/ 43369 h 687655"/>
                <a:gd name="connsiteX33" fmla="*/ 384096 w 391357"/>
                <a:gd name="connsiteY33" fmla="*/ 5666 h 687655"/>
                <a:gd name="connsiteX34" fmla="*/ 382747 w 391357"/>
                <a:gd name="connsiteY34" fmla="*/ 4317 h 687655"/>
                <a:gd name="connsiteX35" fmla="*/ 381160 w 391357"/>
                <a:gd name="connsiteY35" fmla="*/ 3444 h 687655"/>
                <a:gd name="connsiteX36" fmla="*/ 333455 w 391357"/>
                <a:gd name="connsiteY36" fmla="*/ 17175 h 687655"/>
                <a:gd name="connsiteX37" fmla="*/ 332582 w 391357"/>
                <a:gd name="connsiteY37" fmla="*/ 18287 h 687655"/>
                <a:gd name="connsiteX38" fmla="*/ 241698 w 391357"/>
                <a:gd name="connsiteY38" fmla="*/ 124014 h 687655"/>
                <a:gd name="connsiteX39" fmla="*/ 234475 w 391357"/>
                <a:gd name="connsiteY39" fmla="*/ 122427 h 687655"/>
                <a:gd name="connsiteX40" fmla="*/ 209313 w 391357"/>
                <a:gd name="connsiteY40" fmla="*/ 118617 h 687655"/>
                <a:gd name="connsiteX41" fmla="*/ 186374 w 391357"/>
                <a:gd name="connsiteY41" fmla="*/ 118617 h 687655"/>
                <a:gd name="connsiteX42" fmla="*/ 159783 w 391357"/>
                <a:gd name="connsiteY42" fmla="*/ 122188 h 687655"/>
                <a:gd name="connsiteX43" fmla="*/ 148750 w 391357"/>
                <a:gd name="connsiteY43" fmla="*/ 124252 h 687655"/>
                <a:gd name="connsiteX44" fmla="*/ 58104 w 391357"/>
                <a:gd name="connsiteY44" fmla="*/ 19160 h 687655"/>
                <a:gd name="connsiteX45" fmla="*/ 38339 w 391357"/>
                <a:gd name="connsiteY45" fmla="*/ 1618 h 687655"/>
                <a:gd name="connsiteX46" fmla="*/ 14686 w 391357"/>
                <a:gd name="connsiteY46" fmla="*/ 3444 h 687655"/>
                <a:gd name="connsiteX47" fmla="*/ 716 w 391357"/>
                <a:gd name="connsiteY47" fmla="*/ 19874 h 687655"/>
                <a:gd name="connsiteX48" fmla="*/ 10638 w 391357"/>
                <a:gd name="connsiteY48" fmla="*/ 54958 h 687655"/>
                <a:gd name="connsiteX49" fmla="*/ 117714 w 391357"/>
                <a:gd name="connsiteY49" fmla="*/ 209104 h 687655"/>
                <a:gd name="connsiteX50" fmla="*/ 123350 w 391357"/>
                <a:gd name="connsiteY50" fmla="*/ 339120 h 687655"/>
                <a:gd name="connsiteX51" fmla="*/ 111841 w 391357"/>
                <a:gd name="connsiteY51" fmla="*/ 652968 h 687655"/>
                <a:gd name="connsiteX52" fmla="*/ 146051 w 391357"/>
                <a:gd name="connsiteY52" fmla="*/ 687655 h 687655"/>
                <a:gd name="connsiteX53" fmla="*/ 180500 w 391357"/>
                <a:gd name="connsiteY53" fmla="*/ 659556 h 687655"/>
                <a:gd name="connsiteX54" fmla="*/ 196692 w 391357"/>
                <a:gd name="connsiteY54" fmla="*/ 515332 h 687655"/>
                <a:gd name="connsiteX55" fmla="*/ 209472 w 391357"/>
                <a:gd name="connsiteY55" fmla="*/ 659318 h 687655"/>
                <a:gd name="connsiteX56" fmla="*/ 243682 w 391357"/>
                <a:gd name="connsiteY56" fmla="*/ 687655 h 687655"/>
                <a:gd name="connsiteX57" fmla="*/ 278131 w 391357"/>
                <a:gd name="connsiteY57" fmla="*/ 652572 h 687655"/>
                <a:gd name="connsiteX58" fmla="*/ 266622 w 391357"/>
                <a:gd name="connsiteY58" fmla="*/ 339358 h 687655"/>
                <a:gd name="connsiteX59" fmla="*/ 277655 w 391357"/>
                <a:gd name="connsiteY59" fmla="*/ 209342 h 687655"/>
                <a:gd name="connsiteX60" fmla="*/ 386081 w 391357"/>
                <a:gd name="connsiteY60" fmla="*/ 53609 h 687655"/>
                <a:gd name="connsiteX61" fmla="*/ 386557 w 391357"/>
                <a:gd name="connsiteY61" fmla="*/ 52021 h 687655"/>
                <a:gd name="connsiteX62" fmla="*/ 383858 w 391357"/>
                <a:gd name="connsiteY62" fmla="*/ 5666 h 687655"/>
                <a:gd name="connsiteX63" fmla="*/ 384096 w 391357"/>
                <a:gd name="connsiteY63" fmla="*/ 5666 h 68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91357" h="687655">
                  <a:moveTo>
                    <a:pt x="365682" y="43528"/>
                  </a:moveTo>
                  <a:lnTo>
                    <a:pt x="255906" y="201484"/>
                  </a:lnTo>
                  <a:lnTo>
                    <a:pt x="244000" y="338961"/>
                  </a:lnTo>
                  <a:lnTo>
                    <a:pt x="255668" y="653048"/>
                  </a:lnTo>
                  <a:cubicBezTo>
                    <a:pt x="255668" y="658445"/>
                    <a:pt x="249159" y="664954"/>
                    <a:pt x="244000" y="664954"/>
                  </a:cubicBezTo>
                  <a:cubicBezTo>
                    <a:pt x="239475" y="664954"/>
                    <a:pt x="232332" y="663366"/>
                    <a:pt x="232332" y="658842"/>
                  </a:cubicBezTo>
                  <a:lnTo>
                    <a:pt x="209154" y="402144"/>
                  </a:lnTo>
                  <a:lnTo>
                    <a:pt x="186850" y="401667"/>
                  </a:lnTo>
                  <a:lnTo>
                    <a:pt x="158037" y="657493"/>
                  </a:lnTo>
                  <a:lnTo>
                    <a:pt x="158037" y="658842"/>
                  </a:lnTo>
                  <a:cubicBezTo>
                    <a:pt x="158037" y="663366"/>
                    <a:pt x="150814" y="664954"/>
                    <a:pt x="146369" y="664954"/>
                  </a:cubicBezTo>
                  <a:cubicBezTo>
                    <a:pt x="136050" y="664954"/>
                    <a:pt x="134701" y="659318"/>
                    <a:pt x="134701" y="653445"/>
                  </a:cubicBezTo>
                  <a:lnTo>
                    <a:pt x="146210" y="339120"/>
                  </a:lnTo>
                  <a:lnTo>
                    <a:pt x="140336" y="201643"/>
                  </a:lnTo>
                  <a:lnTo>
                    <a:pt x="29291" y="42337"/>
                  </a:lnTo>
                  <a:cubicBezTo>
                    <a:pt x="21671" y="30669"/>
                    <a:pt x="22544" y="26145"/>
                    <a:pt x="22544" y="25669"/>
                  </a:cubicBezTo>
                  <a:cubicBezTo>
                    <a:pt x="22782" y="25034"/>
                    <a:pt x="23655" y="24319"/>
                    <a:pt x="25004" y="23605"/>
                  </a:cubicBezTo>
                  <a:cubicBezTo>
                    <a:pt x="27227" y="22494"/>
                    <a:pt x="29291" y="22255"/>
                    <a:pt x="31275" y="22970"/>
                  </a:cubicBezTo>
                  <a:cubicBezTo>
                    <a:pt x="33974" y="23843"/>
                    <a:pt x="36673" y="26542"/>
                    <a:pt x="38498" y="30193"/>
                  </a:cubicBezTo>
                  <a:lnTo>
                    <a:pt x="39609" y="32177"/>
                  </a:lnTo>
                  <a:cubicBezTo>
                    <a:pt x="64374" y="64324"/>
                    <a:pt x="124223" y="140207"/>
                    <a:pt x="142638" y="146239"/>
                  </a:cubicBezTo>
                  <a:lnTo>
                    <a:pt x="144464" y="146874"/>
                  </a:lnTo>
                  <a:lnTo>
                    <a:pt x="146289" y="146874"/>
                  </a:lnTo>
                  <a:cubicBezTo>
                    <a:pt x="152560" y="146874"/>
                    <a:pt x="158434" y="145525"/>
                    <a:pt x="164704" y="144175"/>
                  </a:cubicBezTo>
                  <a:cubicBezTo>
                    <a:pt x="171213" y="142588"/>
                    <a:pt x="178198" y="141000"/>
                    <a:pt x="186294" y="141000"/>
                  </a:cubicBezTo>
                  <a:lnTo>
                    <a:pt x="209234" y="141000"/>
                  </a:lnTo>
                  <a:cubicBezTo>
                    <a:pt x="214869" y="141000"/>
                    <a:pt x="222965" y="142826"/>
                    <a:pt x="229474" y="144413"/>
                  </a:cubicBezTo>
                  <a:cubicBezTo>
                    <a:pt x="235586" y="146001"/>
                    <a:pt x="240031" y="146874"/>
                    <a:pt x="243682" y="146874"/>
                  </a:cubicBezTo>
                  <a:lnTo>
                    <a:pt x="245667" y="146874"/>
                  </a:lnTo>
                  <a:lnTo>
                    <a:pt x="247254" y="146239"/>
                  </a:lnTo>
                  <a:cubicBezTo>
                    <a:pt x="265669" y="140207"/>
                    <a:pt x="324883" y="65277"/>
                    <a:pt x="349886" y="32574"/>
                  </a:cubicBezTo>
                  <a:cubicBezTo>
                    <a:pt x="359808" y="22890"/>
                    <a:pt x="365205" y="22017"/>
                    <a:pt x="368539" y="22652"/>
                  </a:cubicBezTo>
                  <a:cubicBezTo>
                    <a:pt x="369174" y="25351"/>
                    <a:pt x="369412" y="31384"/>
                    <a:pt x="365602" y="43369"/>
                  </a:cubicBezTo>
                  <a:close/>
                  <a:moveTo>
                    <a:pt x="384096" y="5666"/>
                  </a:moveTo>
                  <a:lnTo>
                    <a:pt x="382747" y="4317"/>
                  </a:lnTo>
                  <a:lnTo>
                    <a:pt x="381160" y="3444"/>
                  </a:lnTo>
                  <a:cubicBezTo>
                    <a:pt x="366078" y="-3938"/>
                    <a:pt x="349886" y="507"/>
                    <a:pt x="333455" y="17175"/>
                  </a:cubicBezTo>
                  <a:lnTo>
                    <a:pt x="332582" y="18287"/>
                  </a:lnTo>
                  <a:cubicBezTo>
                    <a:pt x="297498" y="63769"/>
                    <a:pt x="254319" y="115521"/>
                    <a:pt x="241698" y="124014"/>
                  </a:cubicBezTo>
                  <a:cubicBezTo>
                    <a:pt x="239634" y="123538"/>
                    <a:pt x="236935" y="122903"/>
                    <a:pt x="234475" y="122427"/>
                  </a:cubicBezTo>
                  <a:cubicBezTo>
                    <a:pt x="226855" y="120601"/>
                    <a:pt x="217409" y="118617"/>
                    <a:pt x="209313" y="118617"/>
                  </a:cubicBezTo>
                  <a:lnTo>
                    <a:pt x="186374" y="118617"/>
                  </a:lnTo>
                  <a:cubicBezTo>
                    <a:pt x="175817" y="118617"/>
                    <a:pt x="166768" y="120680"/>
                    <a:pt x="159783" y="122188"/>
                  </a:cubicBezTo>
                  <a:cubicBezTo>
                    <a:pt x="155497" y="123062"/>
                    <a:pt x="151925" y="123776"/>
                    <a:pt x="148750" y="124252"/>
                  </a:cubicBezTo>
                  <a:cubicBezTo>
                    <a:pt x="136129" y="115918"/>
                    <a:pt x="93187" y="64642"/>
                    <a:pt x="58104" y="19160"/>
                  </a:cubicBezTo>
                  <a:cubicBezTo>
                    <a:pt x="53579" y="10587"/>
                    <a:pt x="46674" y="4317"/>
                    <a:pt x="38339" y="1618"/>
                  </a:cubicBezTo>
                  <a:cubicBezTo>
                    <a:pt x="30719" y="-843"/>
                    <a:pt x="22385" y="-208"/>
                    <a:pt x="14686" y="3444"/>
                  </a:cubicBezTo>
                  <a:cubicBezTo>
                    <a:pt x="5478" y="8127"/>
                    <a:pt x="2065" y="14953"/>
                    <a:pt x="716" y="19874"/>
                  </a:cubicBezTo>
                  <a:cubicBezTo>
                    <a:pt x="-1507" y="29558"/>
                    <a:pt x="1351" y="41067"/>
                    <a:pt x="10638" y="54958"/>
                  </a:cubicBezTo>
                  <a:lnTo>
                    <a:pt x="117714" y="209104"/>
                  </a:lnTo>
                  <a:lnTo>
                    <a:pt x="123350" y="339120"/>
                  </a:lnTo>
                  <a:lnTo>
                    <a:pt x="111841" y="652968"/>
                  </a:lnTo>
                  <a:cubicBezTo>
                    <a:pt x="111841" y="673923"/>
                    <a:pt x="125334" y="687655"/>
                    <a:pt x="146051" y="687655"/>
                  </a:cubicBezTo>
                  <a:cubicBezTo>
                    <a:pt x="165657" y="687655"/>
                    <a:pt x="180024" y="675749"/>
                    <a:pt x="180500" y="659556"/>
                  </a:cubicBezTo>
                  <a:lnTo>
                    <a:pt x="196692" y="515332"/>
                  </a:lnTo>
                  <a:lnTo>
                    <a:pt x="209472" y="659318"/>
                  </a:lnTo>
                  <a:cubicBezTo>
                    <a:pt x="209948" y="675749"/>
                    <a:pt x="224077" y="687655"/>
                    <a:pt x="243682" y="687655"/>
                  </a:cubicBezTo>
                  <a:cubicBezTo>
                    <a:pt x="261224" y="687655"/>
                    <a:pt x="278131" y="670748"/>
                    <a:pt x="278131" y="652572"/>
                  </a:cubicBezTo>
                  <a:lnTo>
                    <a:pt x="266622" y="339358"/>
                  </a:lnTo>
                  <a:lnTo>
                    <a:pt x="277655" y="209342"/>
                  </a:lnTo>
                  <a:lnTo>
                    <a:pt x="386081" y="53609"/>
                  </a:lnTo>
                  <a:lnTo>
                    <a:pt x="386557" y="52021"/>
                  </a:lnTo>
                  <a:cubicBezTo>
                    <a:pt x="393780" y="29955"/>
                    <a:pt x="392828" y="14874"/>
                    <a:pt x="383858" y="5666"/>
                  </a:cubicBezTo>
                  <a:lnTo>
                    <a:pt x="384096" y="5666"/>
                  </a:lnTo>
                  <a:close/>
                </a:path>
              </a:pathLst>
            </a:custGeom>
            <a:solidFill>
              <a:srgbClr val="0BBBEF"/>
            </a:solidFill>
            <a:ln w="7776" cap="flat">
              <a:noFill/>
              <a:prstDash val="solid"/>
              <a:miter/>
            </a:ln>
          </p:spPr>
          <p:txBody>
            <a:bodyPr rtlCol="0" anchor="ctr"/>
            <a:lstStyle/>
            <a:p>
              <a:endParaRPr lang="fr-FR" noProof="0" dirty="0"/>
            </a:p>
          </p:txBody>
        </p:sp>
        <p:sp>
          <p:nvSpPr>
            <p:cNvPr id="156" name="Forme libre : forme 155">
              <a:extLst>
                <a:ext uri="{FF2B5EF4-FFF2-40B4-BE49-F238E27FC236}">
                  <a16:creationId xmlns:a16="http://schemas.microsoft.com/office/drawing/2014/main" id="{1F6D3F11-6BFB-2394-93DA-C100B43167D6}"/>
                </a:ext>
              </a:extLst>
            </p:cNvPr>
            <p:cNvSpPr/>
            <p:nvPr/>
          </p:nvSpPr>
          <p:spPr>
            <a:xfrm>
              <a:off x="7712720" y="2231691"/>
              <a:ext cx="135413" cy="126682"/>
            </a:xfrm>
            <a:custGeom>
              <a:avLst/>
              <a:gdLst>
                <a:gd name="connsiteX0" fmla="*/ 70644 w 135413"/>
                <a:gd name="connsiteY0" fmla="*/ 22463 h 126682"/>
                <a:gd name="connsiteX1" fmla="*/ 112712 w 135413"/>
                <a:gd name="connsiteY1" fmla="*/ 63182 h 126682"/>
                <a:gd name="connsiteX2" fmla="*/ 70644 w 135413"/>
                <a:gd name="connsiteY2" fmla="*/ 103902 h 126682"/>
                <a:gd name="connsiteX3" fmla="*/ 22463 w 135413"/>
                <a:gd name="connsiteY3" fmla="*/ 63182 h 126682"/>
                <a:gd name="connsiteX4" fmla="*/ 70644 w 135413"/>
                <a:gd name="connsiteY4" fmla="*/ 22463 h 126682"/>
                <a:gd name="connsiteX5" fmla="*/ 70644 w 135413"/>
                <a:gd name="connsiteY5" fmla="*/ 126682 h 126682"/>
                <a:gd name="connsiteX6" fmla="*/ 135414 w 135413"/>
                <a:gd name="connsiteY6" fmla="*/ 63262 h 126682"/>
                <a:gd name="connsiteX7" fmla="*/ 70644 w 135413"/>
                <a:gd name="connsiteY7" fmla="*/ 0 h 126682"/>
                <a:gd name="connsiteX8" fmla="*/ 0 w 135413"/>
                <a:gd name="connsiteY8" fmla="*/ 63182 h 126682"/>
                <a:gd name="connsiteX9" fmla="*/ 70644 w 135413"/>
                <a:gd name="connsiteY9" fmla="*/ 126603 h 12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13" h="126682">
                  <a:moveTo>
                    <a:pt x="70644" y="22463"/>
                  </a:moveTo>
                  <a:cubicBezTo>
                    <a:pt x="94297" y="22463"/>
                    <a:pt x="112712" y="40243"/>
                    <a:pt x="112712" y="63182"/>
                  </a:cubicBezTo>
                  <a:cubicBezTo>
                    <a:pt x="112712" y="86122"/>
                    <a:pt x="94297" y="103902"/>
                    <a:pt x="70644" y="103902"/>
                  </a:cubicBezTo>
                  <a:cubicBezTo>
                    <a:pt x="42704" y="103902"/>
                    <a:pt x="22463" y="86836"/>
                    <a:pt x="22463" y="63182"/>
                  </a:cubicBezTo>
                  <a:cubicBezTo>
                    <a:pt x="22463" y="39529"/>
                    <a:pt x="47863" y="22463"/>
                    <a:pt x="70644" y="22463"/>
                  </a:cubicBezTo>
                  <a:close/>
                  <a:moveTo>
                    <a:pt x="70644" y="126682"/>
                  </a:moveTo>
                  <a:cubicBezTo>
                    <a:pt x="106204" y="126682"/>
                    <a:pt x="135414" y="98107"/>
                    <a:pt x="135414" y="63262"/>
                  </a:cubicBezTo>
                  <a:cubicBezTo>
                    <a:pt x="135414" y="28416"/>
                    <a:pt x="106204" y="0"/>
                    <a:pt x="70644" y="0"/>
                  </a:cubicBezTo>
                  <a:cubicBezTo>
                    <a:pt x="32861" y="0"/>
                    <a:pt x="0" y="29448"/>
                    <a:pt x="0" y="63182"/>
                  </a:cubicBezTo>
                  <a:cubicBezTo>
                    <a:pt x="0" y="99219"/>
                    <a:pt x="30401" y="126603"/>
                    <a:pt x="70644" y="126603"/>
                  </a:cubicBezTo>
                  <a:close/>
                </a:path>
              </a:pathLst>
            </a:custGeom>
            <a:solidFill>
              <a:srgbClr val="0BBBEF"/>
            </a:solidFill>
            <a:ln w="7776" cap="flat">
              <a:noFill/>
              <a:prstDash val="solid"/>
              <a:miter/>
            </a:ln>
          </p:spPr>
          <p:txBody>
            <a:bodyPr rtlCol="0" anchor="ctr"/>
            <a:lstStyle/>
            <a:p>
              <a:endParaRPr lang="fr-FR" noProof="0" dirty="0"/>
            </a:p>
          </p:txBody>
        </p:sp>
      </p:grpSp>
      <p:grpSp>
        <p:nvGrpSpPr>
          <p:cNvPr id="183" name="Groupe 182">
            <a:extLst>
              <a:ext uri="{FF2B5EF4-FFF2-40B4-BE49-F238E27FC236}">
                <a16:creationId xmlns:a16="http://schemas.microsoft.com/office/drawing/2014/main" id="{4034238F-0D9B-9EE5-061B-20B0BFA59F01}"/>
              </a:ext>
            </a:extLst>
          </p:cNvPr>
          <p:cNvGrpSpPr/>
          <p:nvPr/>
        </p:nvGrpSpPr>
        <p:grpSpPr>
          <a:xfrm>
            <a:off x="9242513" y="2107865"/>
            <a:ext cx="491106" cy="834579"/>
            <a:chOff x="9242513" y="2107865"/>
            <a:chExt cx="491106" cy="834579"/>
          </a:xfrm>
        </p:grpSpPr>
        <p:sp>
          <p:nvSpPr>
            <p:cNvPr id="171" name="Forme libre : forme 170">
              <a:extLst>
                <a:ext uri="{FF2B5EF4-FFF2-40B4-BE49-F238E27FC236}">
                  <a16:creationId xmlns:a16="http://schemas.microsoft.com/office/drawing/2014/main" id="{9FA27D04-ABD6-846B-FB60-7512D45F61A5}"/>
                </a:ext>
              </a:extLst>
            </p:cNvPr>
            <p:cNvSpPr/>
            <p:nvPr/>
          </p:nvSpPr>
          <p:spPr>
            <a:xfrm>
              <a:off x="9242513" y="2637454"/>
              <a:ext cx="491106" cy="304990"/>
            </a:xfrm>
            <a:custGeom>
              <a:avLst/>
              <a:gdLst>
                <a:gd name="connsiteX0" fmla="*/ 413301 w 491106"/>
                <a:gd name="connsiteY0" fmla="*/ 158401 h 304990"/>
                <a:gd name="connsiteX1" fmla="*/ 353675 w 491106"/>
                <a:gd name="connsiteY1" fmla="*/ 187833 h 304990"/>
                <a:gd name="connsiteX2" fmla="*/ 315575 w 491106"/>
                <a:gd name="connsiteY2" fmla="*/ 168688 h 304990"/>
                <a:gd name="connsiteX3" fmla="*/ 315289 w 491106"/>
                <a:gd name="connsiteY3" fmla="*/ 168688 h 304990"/>
                <a:gd name="connsiteX4" fmla="*/ 459974 w 491106"/>
                <a:gd name="connsiteY4" fmla="*/ 81725 h 304990"/>
                <a:gd name="connsiteX5" fmla="*/ 413301 w 491106"/>
                <a:gd name="connsiteY5" fmla="*/ 158401 h 304990"/>
                <a:gd name="connsiteX6" fmla="*/ 176224 w 491106"/>
                <a:gd name="connsiteY6" fmla="*/ 168593 h 304990"/>
                <a:gd name="connsiteX7" fmla="*/ 137838 w 491106"/>
                <a:gd name="connsiteY7" fmla="*/ 187738 h 304990"/>
                <a:gd name="connsiteX8" fmla="*/ 78212 w 491106"/>
                <a:gd name="connsiteY8" fmla="*/ 158306 h 304990"/>
                <a:gd name="connsiteX9" fmla="*/ 31539 w 491106"/>
                <a:gd name="connsiteY9" fmla="*/ 81629 h 304990"/>
                <a:gd name="connsiteX10" fmla="*/ 176224 w 491106"/>
                <a:gd name="connsiteY10" fmla="*/ 168593 h 304990"/>
                <a:gd name="connsiteX11" fmla="*/ 137648 w 491106"/>
                <a:gd name="connsiteY11" fmla="*/ 59531 h 304990"/>
                <a:gd name="connsiteX12" fmla="*/ 186797 w 491106"/>
                <a:gd name="connsiteY12" fmla="*/ 112967 h 304990"/>
                <a:gd name="connsiteX13" fmla="*/ 186511 w 491106"/>
                <a:gd name="connsiteY13" fmla="*/ 145066 h 304990"/>
                <a:gd name="connsiteX14" fmla="*/ 40398 w 491106"/>
                <a:gd name="connsiteY14" fmla="*/ 60008 h 304990"/>
                <a:gd name="connsiteX15" fmla="*/ 95262 w 491106"/>
                <a:gd name="connsiteY15" fmla="*/ 50006 h 304990"/>
                <a:gd name="connsiteX16" fmla="*/ 137362 w 491106"/>
                <a:gd name="connsiteY16" fmla="*/ 59436 h 304990"/>
                <a:gd name="connsiteX17" fmla="*/ 137648 w 491106"/>
                <a:gd name="connsiteY17" fmla="*/ 59436 h 304990"/>
                <a:gd name="connsiteX18" fmla="*/ 304716 w 491106"/>
                <a:gd name="connsiteY18" fmla="*/ 113062 h 304990"/>
                <a:gd name="connsiteX19" fmla="*/ 354151 w 491106"/>
                <a:gd name="connsiteY19" fmla="*/ 59627 h 304990"/>
                <a:gd name="connsiteX20" fmla="*/ 396252 w 491106"/>
                <a:gd name="connsiteY20" fmla="*/ 50197 h 304990"/>
                <a:gd name="connsiteX21" fmla="*/ 451020 w 491106"/>
                <a:gd name="connsiteY21" fmla="*/ 60198 h 304990"/>
                <a:gd name="connsiteX22" fmla="*/ 304907 w 491106"/>
                <a:gd name="connsiteY22" fmla="*/ 145256 h 304990"/>
                <a:gd name="connsiteX23" fmla="*/ 304621 w 491106"/>
                <a:gd name="connsiteY23" fmla="*/ 113157 h 304990"/>
                <a:gd name="connsiteX24" fmla="*/ 485406 w 491106"/>
                <a:gd name="connsiteY24" fmla="*/ 49054 h 304990"/>
                <a:gd name="connsiteX25" fmla="*/ 396347 w 491106"/>
                <a:gd name="connsiteY25" fmla="*/ 26956 h 304990"/>
                <a:gd name="connsiteX26" fmla="*/ 343388 w 491106"/>
                <a:gd name="connsiteY26" fmla="*/ 39148 h 304990"/>
                <a:gd name="connsiteX27" fmla="*/ 282333 w 491106"/>
                <a:gd name="connsiteY27" fmla="*/ 107156 h 304990"/>
                <a:gd name="connsiteX28" fmla="*/ 287190 w 491106"/>
                <a:gd name="connsiteY28" fmla="*/ 164973 h 304990"/>
                <a:gd name="connsiteX29" fmla="*/ 257187 w 491106"/>
                <a:gd name="connsiteY29" fmla="*/ 208979 h 304990"/>
                <a:gd name="connsiteX30" fmla="*/ 257187 w 491106"/>
                <a:gd name="connsiteY30" fmla="*/ 0 h 304990"/>
                <a:gd name="connsiteX31" fmla="*/ 234231 w 491106"/>
                <a:gd name="connsiteY31" fmla="*/ 0 h 304990"/>
                <a:gd name="connsiteX32" fmla="*/ 234231 w 491106"/>
                <a:gd name="connsiteY32" fmla="*/ 208979 h 304990"/>
                <a:gd name="connsiteX33" fmla="*/ 204228 w 491106"/>
                <a:gd name="connsiteY33" fmla="*/ 164973 h 304990"/>
                <a:gd name="connsiteX34" fmla="*/ 209085 w 491106"/>
                <a:gd name="connsiteY34" fmla="*/ 107156 h 304990"/>
                <a:gd name="connsiteX35" fmla="*/ 148030 w 491106"/>
                <a:gd name="connsiteY35" fmla="*/ 39148 h 304990"/>
                <a:gd name="connsiteX36" fmla="*/ 95071 w 491106"/>
                <a:gd name="connsiteY36" fmla="*/ 26956 h 304990"/>
                <a:gd name="connsiteX37" fmla="*/ 6203 w 491106"/>
                <a:gd name="connsiteY37" fmla="*/ 49054 h 304990"/>
                <a:gd name="connsiteX38" fmla="*/ 297 w 491106"/>
                <a:gd name="connsiteY38" fmla="*/ 62579 h 304990"/>
                <a:gd name="connsiteX39" fmla="*/ 61543 w 491106"/>
                <a:gd name="connsiteY39" fmla="*/ 174593 h 304990"/>
                <a:gd name="connsiteX40" fmla="*/ 137648 w 491106"/>
                <a:gd name="connsiteY40" fmla="*/ 210788 h 304990"/>
                <a:gd name="connsiteX41" fmla="*/ 191083 w 491106"/>
                <a:gd name="connsiteY41" fmla="*/ 186500 h 304990"/>
                <a:gd name="connsiteX42" fmla="*/ 234041 w 491106"/>
                <a:gd name="connsiteY42" fmla="*/ 291751 h 304990"/>
                <a:gd name="connsiteX43" fmla="*/ 234041 w 491106"/>
                <a:gd name="connsiteY43" fmla="*/ 293370 h 304990"/>
                <a:gd name="connsiteX44" fmla="*/ 245661 w 491106"/>
                <a:gd name="connsiteY44" fmla="*/ 304991 h 304990"/>
                <a:gd name="connsiteX45" fmla="*/ 256996 w 491106"/>
                <a:gd name="connsiteY45" fmla="*/ 293370 h 304990"/>
                <a:gd name="connsiteX46" fmla="*/ 256996 w 491106"/>
                <a:gd name="connsiteY46" fmla="*/ 291751 h 304990"/>
                <a:gd name="connsiteX47" fmla="*/ 299954 w 491106"/>
                <a:gd name="connsiteY47" fmla="*/ 186500 h 304990"/>
                <a:gd name="connsiteX48" fmla="*/ 353389 w 491106"/>
                <a:gd name="connsiteY48" fmla="*/ 210788 h 304990"/>
                <a:gd name="connsiteX49" fmla="*/ 429494 w 491106"/>
                <a:gd name="connsiteY49" fmla="*/ 174593 h 304990"/>
                <a:gd name="connsiteX50" fmla="*/ 490740 w 491106"/>
                <a:gd name="connsiteY50" fmla="*/ 62579 h 304990"/>
                <a:gd name="connsiteX51" fmla="*/ 484834 w 491106"/>
                <a:gd name="connsiteY51" fmla="*/ 49054 h 304990"/>
                <a:gd name="connsiteX52" fmla="*/ 485120 w 491106"/>
                <a:gd name="connsiteY52" fmla="*/ 49054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1106" h="304990">
                  <a:moveTo>
                    <a:pt x="413301" y="158401"/>
                  </a:moveTo>
                  <a:cubicBezTo>
                    <a:pt x="394632" y="177260"/>
                    <a:pt x="373582" y="187833"/>
                    <a:pt x="353675" y="187833"/>
                  </a:cubicBezTo>
                  <a:cubicBezTo>
                    <a:pt x="337482" y="187833"/>
                    <a:pt x="323671" y="180785"/>
                    <a:pt x="315575" y="168688"/>
                  </a:cubicBezTo>
                  <a:lnTo>
                    <a:pt x="315289" y="168688"/>
                  </a:lnTo>
                  <a:cubicBezTo>
                    <a:pt x="351484" y="129254"/>
                    <a:pt x="401967" y="96298"/>
                    <a:pt x="459974" y="81725"/>
                  </a:cubicBezTo>
                  <a:cubicBezTo>
                    <a:pt x="451306" y="103632"/>
                    <a:pt x="436161" y="135160"/>
                    <a:pt x="413301" y="158401"/>
                  </a:cubicBezTo>
                  <a:close/>
                  <a:moveTo>
                    <a:pt x="176224" y="168593"/>
                  </a:moveTo>
                  <a:cubicBezTo>
                    <a:pt x="168128" y="180785"/>
                    <a:pt x="154126" y="187738"/>
                    <a:pt x="137838" y="187738"/>
                  </a:cubicBezTo>
                  <a:cubicBezTo>
                    <a:pt x="118122" y="187738"/>
                    <a:pt x="96786" y="177165"/>
                    <a:pt x="78212" y="158306"/>
                  </a:cubicBezTo>
                  <a:cubicBezTo>
                    <a:pt x="55542" y="135350"/>
                    <a:pt x="40398" y="103442"/>
                    <a:pt x="31539" y="81629"/>
                  </a:cubicBezTo>
                  <a:cubicBezTo>
                    <a:pt x="89832" y="96202"/>
                    <a:pt x="140315" y="129159"/>
                    <a:pt x="176224" y="168593"/>
                  </a:cubicBezTo>
                  <a:close/>
                  <a:moveTo>
                    <a:pt x="137648" y="59531"/>
                  </a:moveTo>
                  <a:cubicBezTo>
                    <a:pt x="164699" y="73819"/>
                    <a:pt x="181368" y="91631"/>
                    <a:pt x="186797" y="112967"/>
                  </a:cubicBezTo>
                  <a:cubicBezTo>
                    <a:pt x="189464" y="122968"/>
                    <a:pt x="189273" y="134302"/>
                    <a:pt x="186511" y="145066"/>
                  </a:cubicBezTo>
                  <a:cubicBezTo>
                    <a:pt x="147649" y="105918"/>
                    <a:pt x="96024" y="74581"/>
                    <a:pt x="40398" y="60008"/>
                  </a:cubicBezTo>
                  <a:cubicBezTo>
                    <a:pt x="54971" y="54864"/>
                    <a:pt x="74688" y="50006"/>
                    <a:pt x="95262" y="50006"/>
                  </a:cubicBezTo>
                  <a:cubicBezTo>
                    <a:pt x="111168" y="50006"/>
                    <a:pt x="125456" y="52959"/>
                    <a:pt x="137362" y="59436"/>
                  </a:cubicBezTo>
                  <a:lnTo>
                    <a:pt x="137648" y="59436"/>
                  </a:lnTo>
                  <a:close/>
                  <a:moveTo>
                    <a:pt x="304716" y="113062"/>
                  </a:moveTo>
                  <a:cubicBezTo>
                    <a:pt x="310431" y="91726"/>
                    <a:pt x="326814" y="73914"/>
                    <a:pt x="354151" y="59627"/>
                  </a:cubicBezTo>
                  <a:cubicBezTo>
                    <a:pt x="366057" y="53435"/>
                    <a:pt x="380345" y="50197"/>
                    <a:pt x="396252" y="50197"/>
                  </a:cubicBezTo>
                  <a:cubicBezTo>
                    <a:pt x="416730" y="50197"/>
                    <a:pt x="436447" y="55340"/>
                    <a:pt x="451020" y="60198"/>
                  </a:cubicBezTo>
                  <a:cubicBezTo>
                    <a:pt x="395394" y="74771"/>
                    <a:pt x="343864" y="106108"/>
                    <a:pt x="304907" y="145256"/>
                  </a:cubicBezTo>
                  <a:cubicBezTo>
                    <a:pt x="302240" y="134493"/>
                    <a:pt x="302240" y="123158"/>
                    <a:pt x="304621" y="113157"/>
                  </a:cubicBezTo>
                  <a:close/>
                  <a:moveTo>
                    <a:pt x="485406" y="49054"/>
                  </a:moveTo>
                  <a:cubicBezTo>
                    <a:pt x="483501" y="48197"/>
                    <a:pt x="442162" y="26956"/>
                    <a:pt x="396347" y="26956"/>
                  </a:cubicBezTo>
                  <a:cubicBezTo>
                    <a:pt x="376630" y="26956"/>
                    <a:pt x="358818" y="30956"/>
                    <a:pt x="343388" y="39148"/>
                  </a:cubicBezTo>
                  <a:cubicBezTo>
                    <a:pt x="310146" y="56388"/>
                    <a:pt x="289667" y="79343"/>
                    <a:pt x="282333" y="107156"/>
                  </a:cubicBezTo>
                  <a:cubicBezTo>
                    <a:pt x="276618" y="130397"/>
                    <a:pt x="281285" y="150590"/>
                    <a:pt x="287190" y="164973"/>
                  </a:cubicBezTo>
                  <a:cubicBezTo>
                    <a:pt x="275570" y="178975"/>
                    <a:pt x="265569" y="193643"/>
                    <a:pt x="257187" y="208979"/>
                  </a:cubicBezTo>
                  <a:lnTo>
                    <a:pt x="257187" y="0"/>
                  </a:lnTo>
                  <a:lnTo>
                    <a:pt x="234231" y="0"/>
                  </a:lnTo>
                  <a:lnTo>
                    <a:pt x="234231" y="208979"/>
                  </a:lnTo>
                  <a:cubicBezTo>
                    <a:pt x="226135" y="193548"/>
                    <a:pt x="215848" y="178975"/>
                    <a:pt x="204228" y="164973"/>
                  </a:cubicBezTo>
                  <a:cubicBezTo>
                    <a:pt x="210133" y="150686"/>
                    <a:pt x="214991" y="130397"/>
                    <a:pt x="209085" y="107156"/>
                  </a:cubicBezTo>
                  <a:cubicBezTo>
                    <a:pt x="201751" y="79343"/>
                    <a:pt x="181272" y="56388"/>
                    <a:pt x="148030" y="39148"/>
                  </a:cubicBezTo>
                  <a:cubicBezTo>
                    <a:pt x="132885" y="31052"/>
                    <a:pt x="114788" y="26956"/>
                    <a:pt x="95071" y="26956"/>
                  </a:cubicBezTo>
                  <a:cubicBezTo>
                    <a:pt x="49446" y="26956"/>
                    <a:pt x="7822" y="48292"/>
                    <a:pt x="6203" y="49054"/>
                  </a:cubicBezTo>
                  <a:cubicBezTo>
                    <a:pt x="1345" y="51721"/>
                    <a:pt x="-846" y="57150"/>
                    <a:pt x="297" y="62579"/>
                  </a:cubicBezTo>
                  <a:cubicBezTo>
                    <a:pt x="1059" y="65246"/>
                    <a:pt x="19443" y="131731"/>
                    <a:pt x="61543" y="174593"/>
                  </a:cubicBezTo>
                  <a:cubicBezTo>
                    <a:pt x="84498" y="198120"/>
                    <a:pt x="111454" y="210788"/>
                    <a:pt x="137648" y="210788"/>
                  </a:cubicBezTo>
                  <a:cubicBezTo>
                    <a:pt x="159270" y="210788"/>
                    <a:pt x="178415" y="202121"/>
                    <a:pt x="191083" y="186500"/>
                  </a:cubicBezTo>
                  <a:cubicBezTo>
                    <a:pt x="217848" y="221075"/>
                    <a:pt x="233469" y="258604"/>
                    <a:pt x="234041" y="291751"/>
                  </a:cubicBezTo>
                  <a:lnTo>
                    <a:pt x="234041" y="293370"/>
                  </a:lnTo>
                  <a:cubicBezTo>
                    <a:pt x="234041" y="299561"/>
                    <a:pt x="239184" y="304991"/>
                    <a:pt x="245661" y="304991"/>
                  </a:cubicBezTo>
                  <a:cubicBezTo>
                    <a:pt x="252138" y="304991"/>
                    <a:pt x="256996" y="299561"/>
                    <a:pt x="256996" y="293370"/>
                  </a:cubicBezTo>
                  <a:lnTo>
                    <a:pt x="256996" y="291751"/>
                  </a:lnTo>
                  <a:cubicBezTo>
                    <a:pt x="257568" y="258509"/>
                    <a:pt x="273189" y="220980"/>
                    <a:pt x="299954" y="186500"/>
                  </a:cubicBezTo>
                  <a:cubicBezTo>
                    <a:pt x="312622" y="202121"/>
                    <a:pt x="331767" y="210788"/>
                    <a:pt x="353389" y="210788"/>
                  </a:cubicBezTo>
                  <a:cubicBezTo>
                    <a:pt x="379583" y="210788"/>
                    <a:pt x="406539" y="198120"/>
                    <a:pt x="429494" y="174593"/>
                  </a:cubicBezTo>
                  <a:cubicBezTo>
                    <a:pt x="471594" y="131636"/>
                    <a:pt x="489978" y="65246"/>
                    <a:pt x="490740" y="62579"/>
                  </a:cubicBezTo>
                  <a:cubicBezTo>
                    <a:pt x="492073" y="57150"/>
                    <a:pt x="489692" y="51816"/>
                    <a:pt x="484834" y="49054"/>
                  </a:cubicBezTo>
                  <a:lnTo>
                    <a:pt x="485120" y="49054"/>
                  </a:lnTo>
                  <a:close/>
                </a:path>
              </a:pathLst>
            </a:custGeom>
            <a:solidFill>
              <a:srgbClr val="000000"/>
            </a:solidFill>
            <a:ln w="9525" cap="flat">
              <a:noFill/>
              <a:prstDash val="solid"/>
              <a:miter/>
            </a:ln>
          </p:spPr>
          <p:txBody>
            <a:bodyPr rtlCol="0" anchor="ctr"/>
            <a:lstStyle/>
            <a:p>
              <a:endParaRPr lang="fr-FR" noProof="0" dirty="0"/>
            </a:p>
          </p:txBody>
        </p:sp>
        <p:sp>
          <p:nvSpPr>
            <p:cNvPr id="172" name="Forme libre : forme 171">
              <a:extLst>
                <a:ext uri="{FF2B5EF4-FFF2-40B4-BE49-F238E27FC236}">
                  <a16:creationId xmlns:a16="http://schemas.microsoft.com/office/drawing/2014/main" id="{A2FD452F-FA1A-F0E1-1A7E-BBBCE5E544A0}"/>
                </a:ext>
              </a:extLst>
            </p:cNvPr>
            <p:cNvSpPr/>
            <p:nvPr/>
          </p:nvSpPr>
          <p:spPr>
            <a:xfrm>
              <a:off x="9479221" y="2107865"/>
              <a:ext cx="20288" cy="70770"/>
            </a:xfrm>
            <a:custGeom>
              <a:avLst/>
              <a:gdLst>
                <a:gd name="connsiteX0" fmla="*/ 4858 w 20288"/>
                <a:gd name="connsiteY0" fmla="*/ 69152 h 70770"/>
                <a:gd name="connsiteX1" fmla="*/ 0 w 20288"/>
                <a:gd name="connsiteY1" fmla="*/ 60484 h 70770"/>
                <a:gd name="connsiteX2" fmla="*/ 0 w 20288"/>
                <a:gd name="connsiteY2" fmla="*/ 10001 h 70770"/>
                <a:gd name="connsiteX3" fmla="*/ 10001 w 20288"/>
                <a:gd name="connsiteY3" fmla="*/ 0 h 70770"/>
                <a:gd name="connsiteX4" fmla="*/ 20288 w 20288"/>
                <a:gd name="connsiteY4" fmla="*/ 10001 h 70770"/>
                <a:gd name="connsiteX5" fmla="*/ 20288 w 20288"/>
                <a:gd name="connsiteY5" fmla="*/ 60484 h 70770"/>
                <a:gd name="connsiteX6" fmla="*/ 10001 w 20288"/>
                <a:gd name="connsiteY6" fmla="*/ 70771 h 70770"/>
                <a:gd name="connsiteX7" fmla="*/ 4858 w 20288"/>
                <a:gd name="connsiteY7" fmla="*/ 69437 h 70770"/>
                <a:gd name="connsiteX8" fmla="*/ 4858 w 20288"/>
                <a:gd name="connsiteY8" fmla="*/ 69152 h 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 h="70770">
                  <a:moveTo>
                    <a:pt x="4858" y="69152"/>
                  </a:moveTo>
                  <a:cubicBezTo>
                    <a:pt x="1905" y="67532"/>
                    <a:pt x="0" y="64294"/>
                    <a:pt x="0" y="60484"/>
                  </a:cubicBezTo>
                  <a:lnTo>
                    <a:pt x="0" y="10001"/>
                  </a:lnTo>
                  <a:cubicBezTo>
                    <a:pt x="0" y="4286"/>
                    <a:pt x="4286" y="0"/>
                    <a:pt x="10001" y="0"/>
                  </a:cubicBezTo>
                  <a:cubicBezTo>
                    <a:pt x="15716" y="0"/>
                    <a:pt x="20288" y="4286"/>
                    <a:pt x="20288" y="10001"/>
                  </a:cubicBezTo>
                  <a:lnTo>
                    <a:pt x="20288" y="60484"/>
                  </a:lnTo>
                  <a:cubicBezTo>
                    <a:pt x="20288" y="66199"/>
                    <a:pt x="15716" y="70771"/>
                    <a:pt x="10001" y="70771"/>
                  </a:cubicBezTo>
                  <a:cubicBezTo>
                    <a:pt x="8096" y="70771"/>
                    <a:pt x="6477" y="70199"/>
                    <a:pt x="4858" y="69437"/>
                  </a:cubicBezTo>
                  <a:lnTo>
                    <a:pt x="4858" y="69152"/>
                  </a:lnTo>
                  <a:close/>
                </a:path>
              </a:pathLst>
            </a:custGeom>
            <a:solidFill>
              <a:srgbClr val="0BBBEF"/>
            </a:solidFill>
            <a:ln w="9525" cap="flat">
              <a:noFill/>
              <a:prstDash val="solid"/>
              <a:miter/>
            </a:ln>
          </p:spPr>
          <p:txBody>
            <a:bodyPr rtlCol="0" anchor="ctr"/>
            <a:lstStyle/>
            <a:p>
              <a:endParaRPr lang="fr-FR" noProof="0" dirty="0"/>
            </a:p>
          </p:txBody>
        </p:sp>
        <p:sp>
          <p:nvSpPr>
            <p:cNvPr id="173" name="Forme libre : forme 172">
              <a:extLst>
                <a:ext uri="{FF2B5EF4-FFF2-40B4-BE49-F238E27FC236}">
                  <a16:creationId xmlns:a16="http://schemas.microsoft.com/office/drawing/2014/main" id="{8DCCFABA-58E6-F2A5-3EA1-29C38A91E8BB}"/>
                </a:ext>
              </a:extLst>
            </p:cNvPr>
            <p:cNvSpPr/>
            <p:nvPr/>
          </p:nvSpPr>
          <p:spPr>
            <a:xfrm>
              <a:off x="9277845" y="2227099"/>
              <a:ext cx="63599" cy="45452"/>
            </a:xfrm>
            <a:custGeom>
              <a:avLst/>
              <a:gdLst>
                <a:gd name="connsiteX0" fmla="*/ 53453 w 63599"/>
                <a:gd name="connsiteY0" fmla="*/ 45167 h 45452"/>
                <a:gd name="connsiteX1" fmla="*/ 48596 w 63599"/>
                <a:gd name="connsiteY1" fmla="*/ 43833 h 45452"/>
                <a:gd name="connsiteX2" fmla="*/ 4876 w 63599"/>
                <a:gd name="connsiteY2" fmla="*/ 18687 h 45452"/>
                <a:gd name="connsiteX3" fmla="*/ 1352 w 63599"/>
                <a:gd name="connsiteY3" fmla="*/ 4876 h 45452"/>
                <a:gd name="connsiteX4" fmla="*/ 14877 w 63599"/>
                <a:gd name="connsiteY4" fmla="*/ 1352 h 45452"/>
                <a:gd name="connsiteX5" fmla="*/ 58597 w 63599"/>
                <a:gd name="connsiteY5" fmla="*/ 26498 h 45452"/>
                <a:gd name="connsiteX6" fmla="*/ 62121 w 63599"/>
                <a:gd name="connsiteY6" fmla="*/ 40309 h 45452"/>
                <a:gd name="connsiteX7" fmla="*/ 53453 w 63599"/>
                <a:gd name="connsiteY7" fmla="*/ 45452 h 45452"/>
                <a:gd name="connsiteX8" fmla="*/ 53453 w 63599"/>
                <a:gd name="connsiteY8" fmla="*/ 45167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9" h="45452">
                  <a:moveTo>
                    <a:pt x="53453" y="45167"/>
                  </a:moveTo>
                  <a:cubicBezTo>
                    <a:pt x="51834" y="45167"/>
                    <a:pt x="50215" y="44881"/>
                    <a:pt x="48596" y="43833"/>
                  </a:cubicBezTo>
                  <a:lnTo>
                    <a:pt x="4876" y="18687"/>
                  </a:lnTo>
                  <a:cubicBezTo>
                    <a:pt x="18" y="16020"/>
                    <a:pt x="-1315" y="9829"/>
                    <a:pt x="1352" y="4876"/>
                  </a:cubicBezTo>
                  <a:cubicBezTo>
                    <a:pt x="4019" y="18"/>
                    <a:pt x="10305" y="-1315"/>
                    <a:pt x="14877" y="1352"/>
                  </a:cubicBezTo>
                  <a:lnTo>
                    <a:pt x="58597" y="26498"/>
                  </a:lnTo>
                  <a:cubicBezTo>
                    <a:pt x="63455" y="29165"/>
                    <a:pt x="65074" y="35451"/>
                    <a:pt x="62121" y="40309"/>
                  </a:cubicBezTo>
                  <a:cubicBezTo>
                    <a:pt x="60216" y="43547"/>
                    <a:pt x="56978" y="45452"/>
                    <a:pt x="53453" y="45452"/>
                  </a:cubicBezTo>
                  <a:lnTo>
                    <a:pt x="53453" y="45167"/>
                  </a:lnTo>
                  <a:close/>
                </a:path>
              </a:pathLst>
            </a:custGeom>
            <a:solidFill>
              <a:srgbClr val="0BBBEF"/>
            </a:solidFill>
            <a:ln w="9525" cap="flat">
              <a:noFill/>
              <a:prstDash val="solid"/>
              <a:miter/>
            </a:ln>
          </p:spPr>
          <p:txBody>
            <a:bodyPr rtlCol="0" anchor="ctr"/>
            <a:lstStyle/>
            <a:p>
              <a:endParaRPr lang="fr-FR" noProof="0" dirty="0"/>
            </a:p>
          </p:txBody>
        </p:sp>
        <p:sp>
          <p:nvSpPr>
            <p:cNvPr id="174" name="Forme libre : forme 173">
              <a:extLst>
                <a:ext uri="{FF2B5EF4-FFF2-40B4-BE49-F238E27FC236}">
                  <a16:creationId xmlns:a16="http://schemas.microsoft.com/office/drawing/2014/main" id="{FB7A5503-2544-EF68-F8B1-1E1BDF9528DA}"/>
                </a:ext>
              </a:extLst>
            </p:cNvPr>
            <p:cNvSpPr/>
            <p:nvPr/>
          </p:nvSpPr>
          <p:spPr>
            <a:xfrm>
              <a:off x="9277749" y="2431220"/>
              <a:ext cx="63685" cy="45452"/>
            </a:xfrm>
            <a:custGeom>
              <a:avLst/>
              <a:gdLst>
                <a:gd name="connsiteX0" fmla="*/ 10019 w 63685"/>
                <a:gd name="connsiteY0" fmla="*/ 45452 h 45452"/>
                <a:gd name="connsiteX1" fmla="*/ 1352 w 63685"/>
                <a:gd name="connsiteY1" fmla="*/ 40309 h 45452"/>
                <a:gd name="connsiteX2" fmla="*/ 4876 w 63685"/>
                <a:gd name="connsiteY2" fmla="*/ 26498 h 45452"/>
                <a:gd name="connsiteX3" fmla="*/ 48596 w 63685"/>
                <a:gd name="connsiteY3" fmla="*/ 1352 h 45452"/>
                <a:gd name="connsiteX4" fmla="*/ 62407 w 63685"/>
                <a:gd name="connsiteY4" fmla="*/ 4876 h 45452"/>
                <a:gd name="connsiteX5" fmla="*/ 58597 w 63685"/>
                <a:gd name="connsiteY5" fmla="*/ 18687 h 45452"/>
                <a:gd name="connsiteX6" fmla="*/ 14877 w 63685"/>
                <a:gd name="connsiteY6" fmla="*/ 43833 h 45452"/>
                <a:gd name="connsiteX7" fmla="*/ 10019 w 63685"/>
                <a:gd name="connsiteY7" fmla="*/ 45167 h 45452"/>
                <a:gd name="connsiteX8" fmla="*/ 10019 w 63685"/>
                <a:gd name="connsiteY8" fmla="*/ 45452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85" h="45452">
                  <a:moveTo>
                    <a:pt x="10019" y="45452"/>
                  </a:moveTo>
                  <a:cubicBezTo>
                    <a:pt x="6495" y="45452"/>
                    <a:pt x="2971" y="43547"/>
                    <a:pt x="1352" y="40309"/>
                  </a:cubicBezTo>
                  <a:cubicBezTo>
                    <a:pt x="-1315" y="35451"/>
                    <a:pt x="18" y="29260"/>
                    <a:pt x="4876" y="26498"/>
                  </a:cubicBezTo>
                  <a:lnTo>
                    <a:pt x="48596" y="1352"/>
                  </a:lnTo>
                  <a:cubicBezTo>
                    <a:pt x="53453" y="-1315"/>
                    <a:pt x="59359" y="18"/>
                    <a:pt x="62407" y="4876"/>
                  </a:cubicBezTo>
                  <a:cubicBezTo>
                    <a:pt x="65074" y="9734"/>
                    <a:pt x="63455" y="15925"/>
                    <a:pt x="58597" y="18687"/>
                  </a:cubicBezTo>
                  <a:lnTo>
                    <a:pt x="14877" y="43833"/>
                  </a:lnTo>
                  <a:cubicBezTo>
                    <a:pt x="13544" y="44881"/>
                    <a:pt x="11639" y="45167"/>
                    <a:pt x="10019" y="45167"/>
                  </a:cubicBezTo>
                  <a:lnTo>
                    <a:pt x="10019" y="45452"/>
                  </a:lnTo>
                  <a:close/>
                </a:path>
              </a:pathLst>
            </a:custGeom>
            <a:solidFill>
              <a:srgbClr val="0BBBEF"/>
            </a:solidFill>
            <a:ln w="9525" cap="flat">
              <a:noFill/>
              <a:prstDash val="solid"/>
              <a:miter/>
            </a:ln>
          </p:spPr>
          <p:txBody>
            <a:bodyPr rtlCol="0" anchor="ctr"/>
            <a:lstStyle/>
            <a:p>
              <a:endParaRPr lang="fr-FR" noProof="0" dirty="0"/>
            </a:p>
          </p:txBody>
        </p:sp>
        <p:sp>
          <p:nvSpPr>
            <p:cNvPr id="175" name="Forme libre : forme 174">
              <a:extLst>
                <a:ext uri="{FF2B5EF4-FFF2-40B4-BE49-F238E27FC236}">
                  <a16:creationId xmlns:a16="http://schemas.microsoft.com/office/drawing/2014/main" id="{55CF53E5-7600-7EA2-6387-0978DA9E9F20}"/>
                </a:ext>
              </a:extLst>
            </p:cNvPr>
            <p:cNvSpPr/>
            <p:nvPr/>
          </p:nvSpPr>
          <p:spPr>
            <a:xfrm>
              <a:off x="9631508" y="2227067"/>
              <a:ext cx="63685" cy="45579"/>
            </a:xfrm>
            <a:custGeom>
              <a:avLst/>
              <a:gdLst>
                <a:gd name="connsiteX0" fmla="*/ 10019 w 63685"/>
                <a:gd name="connsiteY0" fmla="*/ 45485 h 45579"/>
                <a:gd name="connsiteX1" fmla="*/ 1352 w 63685"/>
                <a:gd name="connsiteY1" fmla="*/ 40341 h 45579"/>
                <a:gd name="connsiteX2" fmla="*/ 4876 w 63685"/>
                <a:gd name="connsiteY2" fmla="*/ 26530 h 45579"/>
                <a:gd name="connsiteX3" fmla="*/ 48596 w 63685"/>
                <a:gd name="connsiteY3" fmla="*/ 1193 h 45579"/>
                <a:gd name="connsiteX4" fmla="*/ 62407 w 63685"/>
                <a:gd name="connsiteY4" fmla="*/ 5003 h 45579"/>
                <a:gd name="connsiteX5" fmla="*/ 58597 w 63685"/>
                <a:gd name="connsiteY5" fmla="*/ 18815 h 45579"/>
                <a:gd name="connsiteX6" fmla="*/ 14877 w 63685"/>
                <a:gd name="connsiteY6" fmla="*/ 43961 h 45579"/>
                <a:gd name="connsiteX7" fmla="*/ 10019 w 63685"/>
                <a:gd name="connsiteY7" fmla="*/ 45294 h 45579"/>
                <a:gd name="connsiteX8" fmla="*/ 10019 w 63685"/>
                <a:gd name="connsiteY8" fmla="*/ 45580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85" h="45579">
                  <a:moveTo>
                    <a:pt x="10019" y="45485"/>
                  </a:moveTo>
                  <a:cubicBezTo>
                    <a:pt x="6495" y="45485"/>
                    <a:pt x="2971" y="43580"/>
                    <a:pt x="1352" y="40341"/>
                  </a:cubicBezTo>
                  <a:cubicBezTo>
                    <a:pt x="-1315" y="35483"/>
                    <a:pt x="18" y="29292"/>
                    <a:pt x="4876" y="26530"/>
                  </a:cubicBezTo>
                  <a:lnTo>
                    <a:pt x="48596" y="1193"/>
                  </a:lnTo>
                  <a:cubicBezTo>
                    <a:pt x="53168" y="-1283"/>
                    <a:pt x="59359" y="146"/>
                    <a:pt x="62407" y="5003"/>
                  </a:cubicBezTo>
                  <a:cubicBezTo>
                    <a:pt x="65074" y="9861"/>
                    <a:pt x="63455" y="16052"/>
                    <a:pt x="58597" y="18815"/>
                  </a:cubicBezTo>
                  <a:lnTo>
                    <a:pt x="14877" y="43961"/>
                  </a:lnTo>
                  <a:cubicBezTo>
                    <a:pt x="13544" y="45008"/>
                    <a:pt x="11639" y="45294"/>
                    <a:pt x="10019" y="45294"/>
                  </a:cubicBezTo>
                  <a:lnTo>
                    <a:pt x="10019" y="45580"/>
                  </a:lnTo>
                  <a:close/>
                </a:path>
              </a:pathLst>
            </a:custGeom>
            <a:solidFill>
              <a:srgbClr val="0BBBEF"/>
            </a:solidFill>
            <a:ln w="9525" cap="flat">
              <a:noFill/>
              <a:prstDash val="solid"/>
              <a:miter/>
            </a:ln>
          </p:spPr>
          <p:txBody>
            <a:bodyPr rtlCol="0" anchor="ctr"/>
            <a:lstStyle/>
            <a:p>
              <a:endParaRPr lang="fr-FR" noProof="0" dirty="0"/>
            </a:p>
          </p:txBody>
        </p:sp>
        <p:sp>
          <p:nvSpPr>
            <p:cNvPr id="176" name="Forme libre : forme 175">
              <a:extLst>
                <a:ext uri="{FF2B5EF4-FFF2-40B4-BE49-F238E27FC236}">
                  <a16:creationId xmlns:a16="http://schemas.microsoft.com/office/drawing/2014/main" id="{4946DEB7-F61C-0D95-ABA8-786C18C07C5F}"/>
                </a:ext>
              </a:extLst>
            </p:cNvPr>
            <p:cNvSpPr/>
            <p:nvPr/>
          </p:nvSpPr>
          <p:spPr>
            <a:xfrm>
              <a:off x="9631508" y="2431506"/>
              <a:ext cx="63599" cy="45452"/>
            </a:xfrm>
            <a:custGeom>
              <a:avLst/>
              <a:gdLst>
                <a:gd name="connsiteX0" fmla="*/ 53453 w 63599"/>
                <a:gd name="connsiteY0" fmla="*/ 45167 h 45452"/>
                <a:gd name="connsiteX1" fmla="*/ 48596 w 63599"/>
                <a:gd name="connsiteY1" fmla="*/ 43833 h 45452"/>
                <a:gd name="connsiteX2" fmla="*/ 4876 w 63599"/>
                <a:gd name="connsiteY2" fmla="*/ 18687 h 45452"/>
                <a:gd name="connsiteX3" fmla="*/ 1352 w 63599"/>
                <a:gd name="connsiteY3" fmla="*/ 4876 h 45452"/>
                <a:gd name="connsiteX4" fmla="*/ 14877 w 63599"/>
                <a:gd name="connsiteY4" fmla="*/ 1352 h 45452"/>
                <a:gd name="connsiteX5" fmla="*/ 58597 w 63599"/>
                <a:gd name="connsiteY5" fmla="*/ 26498 h 45452"/>
                <a:gd name="connsiteX6" fmla="*/ 62121 w 63599"/>
                <a:gd name="connsiteY6" fmla="*/ 40309 h 45452"/>
                <a:gd name="connsiteX7" fmla="*/ 53453 w 63599"/>
                <a:gd name="connsiteY7" fmla="*/ 45452 h 45452"/>
                <a:gd name="connsiteX8" fmla="*/ 53453 w 63599"/>
                <a:gd name="connsiteY8" fmla="*/ 45167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9" h="45452">
                  <a:moveTo>
                    <a:pt x="53453" y="45167"/>
                  </a:moveTo>
                  <a:cubicBezTo>
                    <a:pt x="51834" y="45167"/>
                    <a:pt x="49929" y="44881"/>
                    <a:pt x="48596" y="43833"/>
                  </a:cubicBezTo>
                  <a:lnTo>
                    <a:pt x="4876" y="18687"/>
                  </a:lnTo>
                  <a:cubicBezTo>
                    <a:pt x="18" y="16020"/>
                    <a:pt x="-1315" y="9829"/>
                    <a:pt x="1352" y="4876"/>
                  </a:cubicBezTo>
                  <a:cubicBezTo>
                    <a:pt x="4019" y="18"/>
                    <a:pt x="10305" y="-1315"/>
                    <a:pt x="14877" y="1352"/>
                  </a:cubicBezTo>
                  <a:lnTo>
                    <a:pt x="58597" y="26498"/>
                  </a:lnTo>
                  <a:cubicBezTo>
                    <a:pt x="63455" y="29165"/>
                    <a:pt x="65074" y="35451"/>
                    <a:pt x="62121" y="40309"/>
                  </a:cubicBezTo>
                  <a:cubicBezTo>
                    <a:pt x="60216" y="43547"/>
                    <a:pt x="56978" y="45452"/>
                    <a:pt x="53453" y="45452"/>
                  </a:cubicBezTo>
                  <a:lnTo>
                    <a:pt x="53453" y="45167"/>
                  </a:lnTo>
                  <a:close/>
                </a:path>
              </a:pathLst>
            </a:custGeom>
            <a:solidFill>
              <a:srgbClr val="0BBBEF"/>
            </a:solidFill>
            <a:ln w="9525" cap="flat">
              <a:noFill/>
              <a:prstDash val="solid"/>
              <a:miter/>
            </a:ln>
          </p:spPr>
          <p:txBody>
            <a:bodyPr rtlCol="0" anchor="ctr"/>
            <a:lstStyle/>
            <a:p>
              <a:endParaRPr lang="fr-FR" noProof="0" dirty="0"/>
            </a:p>
          </p:txBody>
        </p:sp>
        <p:sp>
          <p:nvSpPr>
            <p:cNvPr id="177" name="Forme libre : forme 176">
              <a:extLst>
                <a:ext uri="{FF2B5EF4-FFF2-40B4-BE49-F238E27FC236}">
                  <a16:creationId xmlns:a16="http://schemas.microsoft.com/office/drawing/2014/main" id="{EBF4632B-0546-15D1-9EEE-68DF613D803B}"/>
                </a:ext>
              </a:extLst>
            </p:cNvPr>
            <p:cNvSpPr/>
            <p:nvPr/>
          </p:nvSpPr>
          <p:spPr>
            <a:xfrm>
              <a:off x="9361760" y="2143184"/>
              <a:ext cx="45311" cy="63740"/>
            </a:xfrm>
            <a:custGeom>
              <a:avLst/>
              <a:gdLst>
                <a:gd name="connsiteX0" fmla="*/ 18687 w 45311"/>
                <a:gd name="connsiteY0" fmla="*/ 4876 h 63740"/>
                <a:gd name="connsiteX1" fmla="*/ 4876 w 45311"/>
                <a:gd name="connsiteY1" fmla="*/ 1352 h 63740"/>
                <a:gd name="connsiteX2" fmla="*/ 1352 w 45311"/>
                <a:gd name="connsiteY2" fmla="*/ 14877 h 63740"/>
                <a:gd name="connsiteX3" fmla="*/ 26498 w 45311"/>
                <a:gd name="connsiteY3" fmla="*/ 58597 h 63740"/>
                <a:gd name="connsiteX4" fmla="*/ 35165 w 45311"/>
                <a:gd name="connsiteY4" fmla="*/ 63740 h 63740"/>
                <a:gd name="connsiteX5" fmla="*/ 40309 w 45311"/>
                <a:gd name="connsiteY5" fmla="*/ 62407 h 63740"/>
                <a:gd name="connsiteX6" fmla="*/ 43833 w 45311"/>
                <a:gd name="connsiteY6" fmla="*/ 48596 h 63740"/>
                <a:gd name="connsiteX7" fmla="*/ 18687 w 45311"/>
                <a:gd name="connsiteY7" fmla="*/ 4876 h 6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11" h="63740">
                  <a:moveTo>
                    <a:pt x="18687" y="4876"/>
                  </a:moveTo>
                  <a:cubicBezTo>
                    <a:pt x="16020" y="18"/>
                    <a:pt x="9734" y="-1315"/>
                    <a:pt x="4876" y="1352"/>
                  </a:cubicBezTo>
                  <a:cubicBezTo>
                    <a:pt x="18" y="4019"/>
                    <a:pt x="-1315" y="10305"/>
                    <a:pt x="1352" y="14877"/>
                  </a:cubicBezTo>
                  <a:lnTo>
                    <a:pt x="26498" y="58597"/>
                  </a:lnTo>
                  <a:cubicBezTo>
                    <a:pt x="28403" y="61835"/>
                    <a:pt x="31641" y="63740"/>
                    <a:pt x="35165" y="63740"/>
                  </a:cubicBezTo>
                  <a:cubicBezTo>
                    <a:pt x="37070" y="63740"/>
                    <a:pt x="38690" y="63169"/>
                    <a:pt x="40309" y="62407"/>
                  </a:cubicBezTo>
                  <a:cubicBezTo>
                    <a:pt x="45167" y="59454"/>
                    <a:pt x="46786" y="53549"/>
                    <a:pt x="43833" y="48596"/>
                  </a:cubicBezTo>
                  <a:lnTo>
                    <a:pt x="18687" y="4876"/>
                  </a:lnTo>
                  <a:close/>
                </a:path>
              </a:pathLst>
            </a:custGeom>
            <a:solidFill>
              <a:srgbClr val="A9DCF2"/>
            </a:solidFill>
            <a:ln w="9525" cap="flat">
              <a:noFill/>
              <a:prstDash val="solid"/>
              <a:miter/>
            </a:ln>
          </p:spPr>
          <p:txBody>
            <a:bodyPr rtlCol="0" anchor="ctr"/>
            <a:lstStyle/>
            <a:p>
              <a:endParaRPr lang="fr-FR" noProof="0" dirty="0"/>
            </a:p>
          </p:txBody>
        </p:sp>
        <p:sp>
          <p:nvSpPr>
            <p:cNvPr id="178" name="Forme libre : forme 177">
              <a:extLst>
                <a:ext uri="{FF2B5EF4-FFF2-40B4-BE49-F238E27FC236}">
                  <a16:creationId xmlns:a16="http://schemas.microsoft.com/office/drawing/2014/main" id="{7DE3BD46-0F29-856A-519C-D7F08B5885AF}"/>
                </a:ext>
              </a:extLst>
            </p:cNvPr>
            <p:cNvSpPr/>
            <p:nvPr/>
          </p:nvSpPr>
          <p:spPr>
            <a:xfrm>
              <a:off x="9247002" y="2342275"/>
              <a:ext cx="70770" cy="20288"/>
            </a:xfrm>
            <a:custGeom>
              <a:avLst/>
              <a:gdLst>
                <a:gd name="connsiteX0" fmla="*/ 60484 w 70770"/>
                <a:gd name="connsiteY0" fmla="*/ 0 h 20288"/>
                <a:gd name="connsiteX1" fmla="*/ 10001 w 70770"/>
                <a:gd name="connsiteY1" fmla="*/ 0 h 20288"/>
                <a:gd name="connsiteX2" fmla="*/ 0 w 70770"/>
                <a:gd name="connsiteY2" fmla="*/ 10001 h 20288"/>
                <a:gd name="connsiteX3" fmla="*/ 10001 w 70770"/>
                <a:gd name="connsiteY3" fmla="*/ 20288 h 20288"/>
                <a:gd name="connsiteX4" fmla="*/ 60484 w 70770"/>
                <a:gd name="connsiteY4" fmla="*/ 20288 h 20288"/>
                <a:gd name="connsiteX5" fmla="*/ 70771 w 70770"/>
                <a:gd name="connsiteY5" fmla="*/ 10001 h 20288"/>
                <a:gd name="connsiteX6" fmla="*/ 60484 w 70770"/>
                <a:gd name="connsiteY6" fmla="*/ 0 h 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70" h="20288">
                  <a:moveTo>
                    <a:pt x="60484" y="0"/>
                  </a:moveTo>
                  <a:lnTo>
                    <a:pt x="10001" y="0"/>
                  </a:lnTo>
                  <a:cubicBezTo>
                    <a:pt x="4286" y="0"/>
                    <a:pt x="0" y="4286"/>
                    <a:pt x="0" y="10001"/>
                  </a:cubicBezTo>
                  <a:cubicBezTo>
                    <a:pt x="0" y="15716"/>
                    <a:pt x="4286" y="20288"/>
                    <a:pt x="10001" y="20288"/>
                  </a:cubicBezTo>
                  <a:lnTo>
                    <a:pt x="60484" y="20288"/>
                  </a:lnTo>
                  <a:cubicBezTo>
                    <a:pt x="66104" y="20288"/>
                    <a:pt x="70771" y="15716"/>
                    <a:pt x="70771" y="10001"/>
                  </a:cubicBezTo>
                  <a:cubicBezTo>
                    <a:pt x="70771" y="4286"/>
                    <a:pt x="66199" y="0"/>
                    <a:pt x="60484" y="0"/>
                  </a:cubicBezTo>
                  <a:close/>
                </a:path>
              </a:pathLst>
            </a:custGeom>
            <a:solidFill>
              <a:srgbClr val="A9DCF2"/>
            </a:solidFill>
            <a:ln w="9525" cap="flat">
              <a:noFill/>
              <a:prstDash val="solid"/>
              <a:miter/>
            </a:ln>
          </p:spPr>
          <p:txBody>
            <a:bodyPr rtlCol="0" anchor="ctr"/>
            <a:lstStyle/>
            <a:p>
              <a:endParaRPr lang="fr-FR" noProof="0" dirty="0"/>
            </a:p>
          </p:txBody>
        </p:sp>
        <p:sp>
          <p:nvSpPr>
            <p:cNvPr id="179" name="Forme libre : forme 178">
              <a:extLst>
                <a:ext uri="{FF2B5EF4-FFF2-40B4-BE49-F238E27FC236}">
                  <a16:creationId xmlns:a16="http://schemas.microsoft.com/office/drawing/2014/main" id="{94016A93-7145-60C7-A732-A542A9689450}"/>
                </a:ext>
              </a:extLst>
            </p:cNvPr>
            <p:cNvSpPr/>
            <p:nvPr/>
          </p:nvSpPr>
          <p:spPr>
            <a:xfrm>
              <a:off x="9566071" y="2143279"/>
              <a:ext cx="45311" cy="63645"/>
            </a:xfrm>
            <a:custGeom>
              <a:avLst/>
              <a:gdLst>
                <a:gd name="connsiteX0" fmla="*/ 40309 w 45311"/>
                <a:gd name="connsiteY0" fmla="*/ 1352 h 63645"/>
                <a:gd name="connsiteX1" fmla="*/ 26498 w 45311"/>
                <a:gd name="connsiteY1" fmla="*/ 4876 h 63645"/>
                <a:gd name="connsiteX2" fmla="*/ 1352 w 45311"/>
                <a:gd name="connsiteY2" fmla="*/ 48596 h 63645"/>
                <a:gd name="connsiteX3" fmla="*/ 4876 w 45311"/>
                <a:gd name="connsiteY3" fmla="*/ 62312 h 63645"/>
                <a:gd name="connsiteX4" fmla="*/ 10019 w 45311"/>
                <a:gd name="connsiteY4" fmla="*/ 63645 h 63645"/>
                <a:gd name="connsiteX5" fmla="*/ 18687 w 45311"/>
                <a:gd name="connsiteY5" fmla="*/ 58502 h 63645"/>
                <a:gd name="connsiteX6" fmla="*/ 43833 w 45311"/>
                <a:gd name="connsiteY6" fmla="*/ 14782 h 63645"/>
                <a:gd name="connsiteX7" fmla="*/ 40309 w 45311"/>
                <a:gd name="connsiteY7" fmla="*/ 971 h 63645"/>
                <a:gd name="connsiteX8" fmla="*/ 40309 w 45311"/>
                <a:gd name="connsiteY8" fmla="*/ 1256 h 6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11" h="63645">
                  <a:moveTo>
                    <a:pt x="40309" y="1352"/>
                  </a:moveTo>
                  <a:cubicBezTo>
                    <a:pt x="35451" y="-1315"/>
                    <a:pt x="29260" y="18"/>
                    <a:pt x="26498" y="4876"/>
                  </a:cubicBezTo>
                  <a:lnTo>
                    <a:pt x="1352" y="48596"/>
                  </a:lnTo>
                  <a:cubicBezTo>
                    <a:pt x="-1315" y="53453"/>
                    <a:pt x="18" y="59359"/>
                    <a:pt x="4876" y="62312"/>
                  </a:cubicBezTo>
                  <a:cubicBezTo>
                    <a:pt x="6495" y="63169"/>
                    <a:pt x="8114" y="63645"/>
                    <a:pt x="10019" y="63645"/>
                  </a:cubicBezTo>
                  <a:cubicBezTo>
                    <a:pt x="13544" y="63645"/>
                    <a:pt x="16782" y="61740"/>
                    <a:pt x="18687" y="58502"/>
                  </a:cubicBezTo>
                  <a:lnTo>
                    <a:pt x="43833" y="14782"/>
                  </a:lnTo>
                  <a:cubicBezTo>
                    <a:pt x="46786" y="9924"/>
                    <a:pt x="45167" y="4019"/>
                    <a:pt x="40309" y="971"/>
                  </a:cubicBezTo>
                  <a:lnTo>
                    <a:pt x="40309" y="1256"/>
                  </a:lnTo>
                  <a:close/>
                </a:path>
              </a:pathLst>
            </a:custGeom>
            <a:solidFill>
              <a:srgbClr val="A9DCF2"/>
            </a:solidFill>
            <a:ln w="9525" cap="flat">
              <a:noFill/>
              <a:prstDash val="solid"/>
              <a:miter/>
            </a:ln>
          </p:spPr>
          <p:txBody>
            <a:bodyPr rtlCol="0" anchor="ctr"/>
            <a:lstStyle/>
            <a:p>
              <a:endParaRPr lang="fr-FR" noProof="0" dirty="0"/>
            </a:p>
          </p:txBody>
        </p:sp>
        <p:sp>
          <p:nvSpPr>
            <p:cNvPr id="180" name="Forme libre : forme 179">
              <a:extLst>
                <a:ext uri="{FF2B5EF4-FFF2-40B4-BE49-F238E27FC236}">
                  <a16:creationId xmlns:a16="http://schemas.microsoft.com/office/drawing/2014/main" id="{95891571-DA99-99DA-B1AF-4154F7C1F9D5}"/>
                </a:ext>
              </a:extLst>
            </p:cNvPr>
            <p:cNvSpPr/>
            <p:nvPr/>
          </p:nvSpPr>
          <p:spPr>
            <a:xfrm>
              <a:off x="9655529" y="2342275"/>
              <a:ext cx="70770" cy="20288"/>
            </a:xfrm>
            <a:custGeom>
              <a:avLst/>
              <a:gdLst>
                <a:gd name="connsiteX0" fmla="*/ 60484 w 70770"/>
                <a:gd name="connsiteY0" fmla="*/ 0 h 20288"/>
                <a:gd name="connsiteX1" fmla="*/ 10001 w 70770"/>
                <a:gd name="connsiteY1" fmla="*/ 0 h 20288"/>
                <a:gd name="connsiteX2" fmla="*/ 0 w 70770"/>
                <a:gd name="connsiteY2" fmla="*/ 10001 h 20288"/>
                <a:gd name="connsiteX3" fmla="*/ 10001 w 70770"/>
                <a:gd name="connsiteY3" fmla="*/ 20288 h 20288"/>
                <a:gd name="connsiteX4" fmla="*/ 60484 w 70770"/>
                <a:gd name="connsiteY4" fmla="*/ 20288 h 20288"/>
                <a:gd name="connsiteX5" fmla="*/ 70771 w 70770"/>
                <a:gd name="connsiteY5" fmla="*/ 10001 h 20288"/>
                <a:gd name="connsiteX6" fmla="*/ 60484 w 70770"/>
                <a:gd name="connsiteY6" fmla="*/ 0 h 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70" h="20288">
                  <a:moveTo>
                    <a:pt x="60484" y="0"/>
                  </a:moveTo>
                  <a:lnTo>
                    <a:pt x="10001" y="0"/>
                  </a:lnTo>
                  <a:cubicBezTo>
                    <a:pt x="4286" y="0"/>
                    <a:pt x="0" y="4286"/>
                    <a:pt x="0" y="10001"/>
                  </a:cubicBezTo>
                  <a:cubicBezTo>
                    <a:pt x="0" y="15716"/>
                    <a:pt x="4286" y="20288"/>
                    <a:pt x="10001" y="20288"/>
                  </a:cubicBezTo>
                  <a:lnTo>
                    <a:pt x="60484" y="20288"/>
                  </a:lnTo>
                  <a:cubicBezTo>
                    <a:pt x="66103" y="20288"/>
                    <a:pt x="70771" y="15716"/>
                    <a:pt x="70771" y="10001"/>
                  </a:cubicBezTo>
                  <a:cubicBezTo>
                    <a:pt x="70771" y="4286"/>
                    <a:pt x="66199" y="0"/>
                    <a:pt x="60484" y="0"/>
                  </a:cubicBezTo>
                  <a:close/>
                </a:path>
              </a:pathLst>
            </a:custGeom>
            <a:solidFill>
              <a:srgbClr val="A9DCF2"/>
            </a:solidFill>
            <a:ln w="9525" cap="flat">
              <a:noFill/>
              <a:prstDash val="solid"/>
              <a:miter/>
            </a:ln>
          </p:spPr>
          <p:txBody>
            <a:bodyPr rtlCol="0" anchor="ctr"/>
            <a:lstStyle/>
            <a:p>
              <a:endParaRPr lang="fr-FR" noProof="0" dirty="0"/>
            </a:p>
          </p:txBody>
        </p:sp>
        <p:sp>
          <p:nvSpPr>
            <p:cNvPr id="181" name="Forme libre : forme 180">
              <a:extLst>
                <a:ext uri="{FF2B5EF4-FFF2-40B4-BE49-F238E27FC236}">
                  <a16:creationId xmlns:a16="http://schemas.microsoft.com/office/drawing/2014/main" id="{B9F7DEF9-7E0A-146F-D387-EFC49E78B55B}"/>
                </a:ext>
              </a:extLst>
            </p:cNvPr>
            <p:cNvSpPr/>
            <p:nvPr/>
          </p:nvSpPr>
          <p:spPr>
            <a:xfrm>
              <a:off x="9425542" y="2385656"/>
              <a:ext cx="121318" cy="175789"/>
            </a:xfrm>
            <a:custGeom>
              <a:avLst/>
              <a:gdLst>
                <a:gd name="connsiteX0" fmla="*/ 111972 w 121318"/>
                <a:gd name="connsiteY0" fmla="*/ 53 h 175789"/>
                <a:gd name="connsiteX1" fmla="*/ 99780 w 121318"/>
                <a:gd name="connsiteY1" fmla="*/ 9483 h 175789"/>
                <a:gd name="connsiteX2" fmla="*/ 98446 w 121318"/>
                <a:gd name="connsiteY2" fmla="*/ 21389 h 175789"/>
                <a:gd name="connsiteX3" fmla="*/ 97875 w 121318"/>
                <a:gd name="connsiteY3" fmla="*/ 21675 h 175789"/>
                <a:gd name="connsiteX4" fmla="*/ 73015 w 121318"/>
                <a:gd name="connsiteY4" fmla="*/ 46821 h 175789"/>
                <a:gd name="connsiteX5" fmla="*/ 55965 w 121318"/>
                <a:gd name="connsiteY5" fmla="*/ 29771 h 175789"/>
                <a:gd name="connsiteX6" fmla="*/ 40534 w 121318"/>
                <a:gd name="connsiteY6" fmla="*/ 29771 h 175789"/>
                <a:gd name="connsiteX7" fmla="*/ 25675 w 121318"/>
                <a:gd name="connsiteY7" fmla="*/ 44630 h 175789"/>
                <a:gd name="connsiteX8" fmla="*/ 21675 w 121318"/>
                <a:gd name="connsiteY8" fmla="*/ 9578 h 175789"/>
                <a:gd name="connsiteX9" fmla="*/ 9483 w 121318"/>
                <a:gd name="connsiteY9" fmla="*/ 148 h 175789"/>
                <a:gd name="connsiteX10" fmla="*/ 53 w 121318"/>
                <a:gd name="connsiteY10" fmla="*/ 12340 h 175789"/>
                <a:gd name="connsiteX11" fmla="*/ 17865 w 121318"/>
                <a:gd name="connsiteY11" fmla="*/ 165979 h 175789"/>
                <a:gd name="connsiteX12" fmla="*/ 28628 w 121318"/>
                <a:gd name="connsiteY12" fmla="*/ 175694 h 175789"/>
                <a:gd name="connsiteX13" fmla="*/ 29962 w 121318"/>
                <a:gd name="connsiteY13" fmla="*/ 175408 h 175789"/>
                <a:gd name="connsiteX14" fmla="*/ 39391 w 121318"/>
                <a:gd name="connsiteY14" fmla="*/ 163502 h 175789"/>
                <a:gd name="connsiteX15" fmla="*/ 28819 w 121318"/>
                <a:gd name="connsiteY15" fmla="*/ 72253 h 175789"/>
                <a:gd name="connsiteX16" fmla="*/ 47964 w 121318"/>
                <a:gd name="connsiteY16" fmla="*/ 53107 h 175789"/>
                <a:gd name="connsiteX17" fmla="*/ 65014 w 121318"/>
                <a:gd name="connsiteY17" fmla="*/ 70157 h 175789"/>
                <a:gd name="connsiteX18" fmla="*/ 80444 w 121318"/>
                <a:gd name="connsiteY18" fmla="*/ 70157 h 175789"/>
                <a:gd name="connsiteX19" fmla="*/ 94255 w 121318"/>
                <a:gd name="connsiteY19" fmla="*/ 56441 h 175789"/>
                <a:gd name="connsiteX20" fmla="*/ 81873 w 121318"/>
                <a:gd name="connsiteY20" fmla="*/ 163597 h 175789"/>
                <a:gd name="connsiteX21" fmla="*/ 91303 w 121318"/>
                <a:gd name="connsiteY21" fmla="*/ 175504 h 175789"/>
                <a:gd name="connsiteX22" fmla="*/ 92636 w 121318"/>
                <a:gd name="connsiteY22" fmla="*/ 175789 h 175789"/>
                <a:gd name="connsiteX23" fmla="*/ 103399 w 121318"/>
                <a:gd name="connsiteY23" fmla="*/ 166074 h 175789"/>
                <a:gd name="connsiteX24" fmla="*/ 121211 w 121318"/>
                <a:gd name="connsiteY24" fmla="*/ 12436 h 175789"/>
                <a:gd name="connsiteX25" fmla="*/ 111781 w 121318"/>
                <a:gd name="connsiteY25" fmla="*/ 244 h 17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318" h="175789">
                  <a:moveTo>
                    <a:pt x="111972" y="53"/>
                  </a:moveTo>
                  <a:cubicBezTo>
                    <a:pt x="106066" y="-518"/>
                    <a:pt x="100637" y="3577"/>
                    <a:pt x="99780" y="9483"/>
                  </a:cubicBezTo>
                  <a:lnTo>
                    <a:pt x="98446" y="21389"/>
                  </a:lnTo>
                  <a:cubicBezTo>
                    <a:pt x="98446" y="21389"/>
                    <a:pt x="98161" y="21675"/>
                    <a:pt x="97875" y="21675"/>
                  </a:cubicBezTo>
                  <a:lnTo>
                    <a:pt x="73015" y="46821"/>
                  </a:lnTo>
                  <a:lnTo>
                    <a:pt x="55965" y="29771"/>
                  </a:lnTo>
                  <a:cubicBezTo>
                    <a:pt x="51869" y="25675"/>
                    <a:pt x="44630" y="25675"/>
                    <a:pt x="40534" y="29771"/>
                  </a:cubicBezTo>
                  <a:lnTo>
                    <a:pt x="25675" y="44630"/>
                  </a:lnTo>
                  <a:lnTo>
                    <a:pt x="21675" y="9578"/>
                  </a:lnTo>
                  <a:cubicBezTo>
                    <a:pt x="20818" y="3673"/>
                    <a:pt x="15484" y="-423"/>
                    <a:pt x="9483" y="148"/>
                  </a:cubicBezTo>
                  <a:cubicBezTo>
                    <a:pt x="3577" y="720"/>
                    <a:pt x="-518" y="6054"/>
                    <a:pt x="53" y="12340"/>
                  </a:cubicBezTo>
                  <a:lnTo>
                    <a:pt x="17865" y="165979"/>
                  </a:lnTo>
                  <a:cubicBezTo>
                    <a:pt x="18627" y="171408"/>
                    <a:pt x="23294" y="175694"/>
                    <a:pt x="28628" y="175694"/>
                  </a:cubicBezTo>
                  <a:cubicBezTo>
                    <a:pt x="29200" y="175694"/>
                    <a:pt x="29390" y="175694"/>
                    <a:pt x="29962" y="175408"/>
                  </a:cubicBezTo>
                  <a:cubicBezTo>
                    <a:pt x="35867" y="174837"/>
                    <a:pt x="40249" y="169503"/>
                    <a:pt x="39391" y="163502"/>
                  </a:cubicBezTo>
                  <a:lnTo>
                    <a:pt x="28819" y="72253"/>
                  </a:lnTo>
                  <a:lnTo>
                    <a:pt x="47964" y="53107"/>
                  </a:lnTo>
                  <a:lnTo>
                    <a:pt x="65014" y="70157"/>
                  </a:lnTo>
                  <a:cubicBezTo>
                    <a:pt x="69109" y="74253"/>
                    <a:pt x="76348" y="74253"/>
                    <a:pt x="80444" y="70157"/>
                  </a:cubicBezTo>
                  <a:lnTo>
                    <a:pt x="94255" y="56441"/>
                  </a:lnTo>
                  <a:lnTo>
                    <a:pt x="81873" y="163597"/>
                  </a:lnTo>
                  <a:cubicBezTo>
                    <a:pt x="81016" y="169503"/>
                    <a:pt x="85397" y="174932"/>
                    <a:pt x="91303" y="175504"/>
                  </a:cubicBezTo>
                  <a:cubicBezTo>
                    <a:pt x="91874" y="175504"/>
                    <a:pt x="92160" y="175789"/>
                    <a:pt x="92636" y="175789"/>
                  </a:cubicBezTo>
                  <a:cubicBezTo>
                    <a:pt x="98065" y="175789"/>
                    <a:pt x="102923" y="171503"/>
                    <a:pt x="103399" y="166074"/>
                  </a:cubicBezTo>
                  <a:lnTo>
                    <a:pt x="121211" y="12436"/>
                  </a:lnTo>
                  <a:cubicBezTo>
                    <a:pt x="122068" y="6244"/>
                    <a:pt x="117687" y="815"/>
                    <a:pt x="111781" y="244"/>
                  </a:cubicBezTo>
                  <a:close/>
                </a:path>
              </a:pathLst>
            </a:custGeom>
            <a:solidFill>
              <a:srgbClr val="A9DCF2"/>
            </a:solidFill>
            <a:ln w="9525" cap="flat">
              <a:noFill/>
              <a:prstDash val="solid"/>
              <a:miter/>
            </a:ln>
          </p:spPr>
          <p:txBody>
            <a:bodyPr rtlCol="0" anchor="ctr"/>
            <a:lstStyle/>
            <a:p>
              <a:endParaRPr lang="fr-FR" noProof="0" dirty="0"/>
            </a:p>
          </p:txBody>
        </p:sp>
        <p:sp>
          <p:nvSpPr>
            <p:cNvPr id="182" name="Forme libre : forme 181">
              <a:extLst>
                <a:ext uri="{FF2B5EF4-FFF2-40B4-BE49-F238E27FC236}">
                  <a16:creationId xmlns:a16="http://schemas.microsoft.com/office/drawing/2014/main" id="{6334B91F-107A-EE7F-8176-16AADBCAB0B2}"/>
                </a:ext>
              </a:extLst>
            </p:cNvPr>
            <p:cNvSpPr/>
            <p:nvPr/>
          </p:nvSpPr>
          <p:spPr>
            <a:xfrm>
              <a:off x="9326726" y="2196161"/>
              <a:ext cx="319659" cy="443769"/>
            </a:xfrm>
            <a:custGeom>
              <a:avLst/>
              <a:gdLst>
                <a:gd name="connsiteX0" fmla="*/ 279654 w 319659"/>
                <a:gd name="connsiteY0" fmla="*/ 231362 h 443769"/>
                <a:gd name="connsiteX1" fmla="*/ 278606 w 319659"/>
                <a:gd name="connsiteY1" fmla="*/ 232981 h 443769"/>
                <a:gd name="connsiteX2" fmla="*/ 260509 w 319659"/>
                <a:gd name="connsiteY2" fmla="*/ 258413 h 443769"/>
                <a:gd name="connsiteX3" fmla="*/ 223266 w 319659"/>
                <a:gd name="connsiteY3" fmla="*/ 344043 h 443769"/>
                <a:gd name="connsiteX4" fmla="*/ 222980 w 319659"/>
                <a:gd name="connsiteY4" fmla="*/ 345662 h 443769"/>
                <a:gd name="connsiteX5" fmla="*/ 96393 w 319659"/>
                <a:gd name="connsiteY5" fmla="*/ 345662 h 443769"/>
                <a:gd name="connsiteX6" fmla="*/ 96393 w 319659"/>
                <a:gd name="connsiteY6" fmla="*/ 343757 h 443769"/>
                <a:gd name="connsiteX7" fmla="*/ 58865 w 319659"/>
                <a:gd name="connsiteY7" fmla="*/ 258413 h 443769"/>
                <a:gd name="connsiteX8" fmla="*/ 40481 w 319659"/>
                <a:gd name="connsiteY8" fmla="*/ 232791 h 443769"/>
                <a:gd name="connsiteX9" fmla="*/ 39719 w 319659"/>
                <a:gd name="connsiteY9" fmla="*/ 231458 h 443769"/>
                <a:gd name="connsiteX10" fmla="*/ 24575 w 319659"/>
                <a:gd name="connsiteY10" fmla="*/ 194691 h 443769"/>
                <a:gd name="connsiteX11" fmla="*/ 20003 w 319659"/>
                <a:gd name="connsiteY11" fmla="*/ 159639 h 443769"/>
                <a:gd name="connsiteX12" fmla="*/ 56674 w 319659"/>
                <a:gd name="connsiteY12" fmla="*/ 65151 h 443769"/>
                <a:gd name="connsiteX13" fmla="*/ 66675 w 319659"/>
                <a:gd name="connsiteY13" fmla="*/ 55721 h 443769"/>
                <a:gd name="connsiteX14" fmla="*/ 159830 w 319659"/>
                <a:gd name="connsiteY14" fmla="*/ 20098 h 443769"/>
                <a:gd name="connsiteX15" fmla="*/ 261842 w 319659"/>
                <a:gd name="connsiteY15" fmla="*/ 64675 h 443769"/>
                <a:gd name="connsiteX16" fmla="*/ 299371 w 319659"/>
                <a:gd name="connsiteY16" fmla="*/ 159734 h 443769"/>
                <a:gd name="connsiteX17" fmla="*/ 279654 w 319659"/>
                <a:gd name="connsiteY17" fmla="*/ 231553 h 443769"/>
                <a:gd name="connsiteX18" fmla="*/ 222695 w 319659"/>
                <a:gd name="connsiteY18" fmla="*/ 413671 h 443769"/>
                <a:gd name="connsiteX19" fmla="*/ 212693 w 319659"/>
                <a:gd name="connsiteY19" fmla="*/ 423672 h 443769"/>
                <a:gd name="connsiteX20" fmla="*/ 106585 w 319659"/>
                <a:gd name="connsiteY20" fmla="*/ 423672 h 443769"/>
                <a:gd name="connsiteX21" fmla="*/ 96583 w 319659"/>
                <a:gd name="connsiteY21" fmla="*/ 413671 h 443769"/>
                <a:gd name="connsiteX22" fmla="*/ 96583 w 319659"/>
                <a:gd name="connsiteY22" fmla="*/ 365570 h 443769"/>
                <a:gd name="connsiteX23" fmla="*/ 222695 w 319659"/>
                <a:gd name="connsiteY23" fmla="*/ 365570 h 443769"/>
                <a:gd name="connsiteX24" fmla="*/ 222695 w 319659"/>
                <a:gd name="connsiteY24" fmla="*/ 413671 h 443769"/>
                <a:gd name="connsiteX25" fmla="*/ 276701 w 319659"/>
                <a:gd name="connsiteY25" fmla="*/ 50768 h 443769"/>
                <a:gd name="connsiteX26" fmla="*/ 159830 w 319659"/>
                <a:gd name="connsiteY26" fmla="*/ 0 h 443769"/>
                <a:gd name="connsiteX27" fmla="*/ 53150 w 319659"/>
                <a:gd name="connsiteY27" fmla="*/ 40481 h 443769"/>
                <a:gd name="connsiteX28" fmla="*/ 41815 w 319659"/>
                <a:gd name="connsiteY28" fmla="*/ 51530 h 443769"/>
                <a:gd name="connsiteX29" fmla="*/ 0 w 319659"/>
                <a:gd name="connsiteY29" fmla="*/ 159829 h 443769"/>
                <a:gd name="connsiteX30" fmla="*/ 4858 w 319659"/>
                <a:gd name="connsiteY30" fmla="*/ 199835 h 443769"/>
                <a:gd name="connsiteX31" fmla="*/ 22670 w 319659"/>
                <a:gd name="connsiteY31" fmla="*/ 242221 h 443769"/>
                <a:gd name="connsiteX32" fmla="*/ 22955 w 319659"/>
                <a:gd name="connsiteY32" fmla="*/ 242792 h 443769"/>
                <a:gd name="connsiteX33" fmla="*/ 43434 w 319659"/>
                <a:gd name="connsiteY33" fmla="*/ 271367 h 443769"/>
                <a:gd name="connsiteX34" fmla="*/ 76105 w 319659"/>
                <a:gd name="connsiteY34" fmla="*/ 345091 h 443769"/>
                <a:gd name="connsiteX35" fmla="*/ 76105 w 319659"/>
                <a:gd name="connsiteY35" fmla="*/ 349377 h 443769"/>
                <a:gd name="connsiteX36" fmla="*/ 76391 w 319659"/>
                <a:gd name="connsiteY36" fmla="*/ 352330 h 443769"/>
                <a:gd name="connsiteX37" fmla="*/ 76391 w 319659"/>
                <a:gd name="connsiteY37" fmla="*/ 413575 h 443769"/>
                <a:gd name="connsiteX38" fmla="*/ 106680 w 319659"/>
                <a:gd name="connsiteY38" fmla="*/ 443770 h 443769"/>
                <a:gd name="connsiteX39" fmla="*/ 212789 w 319659"/>
                <a:gd name="connsiteY39" fmla="*/ 443770 h 443769"/>
                <a:gd name="connsiteX40" fmla="*/ 242983 w 319659"/>
                <a:gd name="connsiteY40" fmla="*/ 413575 h 443769"/>
                <a:gd name="connsiteX41" fmla="*/ 242983 w 319659"/>
                <a:gd name="connsiteY41" fmla="*/ 355759 h 443769"/>
                <a:gd name="connsiteX42" fmla="*/ 243269 w 319659"/>
                <a:gd name="connsiteY42" fmla="*/ 345186 h 443769"/>
                <a:gd name="connsiteX43" fmla="*/ 275939 w 319659"/>
                <a:gd name="connsiteY43" fmla="*/ 271177 h 443769"/>
                <a:gd name="connsiteX44" fmla="*/ 296418 w 319659"/>
                <a:gd name="connsiteY44" fmla="*/ 242602 h 443769"/>
                <a:gd name="connsiteX45" fmla="*/ 296990 w 319659"/>
                <a:gd name="connsiteY45" fmla="*/ 241554 h 443769"/>
                <a:gd name="connsiteX46" fmla="*/ 319659 w 319659"/>
                <a:gd name="connsiteY46" fmla="*/ 159734 h 443769"/>
                <a:gd name="connsiteX47" fmla="*/ 276701 w 319659"/>
                <a:gd name="connsiteY47" fmla="*/ 50959 h 443769"/>
                <a:gd name="connsiteX48" fmla="*/ 276701 w 319659"/>
                <a:gd name="connsiteY48" fmla="*/ 50673 h 44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9659" h="443769">
                  <a:moveTo>
                    <a:pt x="279654" y="231362"/>
                  </a:moveTo>
                  <a:cubicBezTo>
                    <a:pt x="279368" y="231934"/>
                    <a:pt x="279083" y="232410"/>
                    <a:pt x="278606" y="232981"/>
                  </a:cubicBezTo>
                  <a:cubicBezTo>
                    <a:pt x="274034" y="241935"/>
                    <a:pt x="267557" y="249746"/>
                    <a:pt x="260509" y="258413"/>
                  </a:cubicBezTo>
                  <a:cubicBezTo>
                    <a:pt x="244316" y="277844"/>
                    <a:pt x="225647" y="299942"/>
                    <a:pt x="223266" y="344043"/>
                  </a:cubicBezTo>
                  <a:cubicBezTo>
                    <a:pt x="223266" y="344329"/>
                    <a:pt x="222980" y="344900"/>
                    <a:pt x="222980" y="345662"/>
                  </a:cubicBezTo>
                  <a:lnTo>
                    <a:pt x="96393" y="345662"/>
                  </a:lnTo>
                  <a:lnTo>
                    <a:pt x="96393" y="343757"/>
                  </a:lnTo>
                  <a:cubicBezTo>
                    <a:pt x="93726" y="300038"/>
                    <a:pt x="75343" y="277844"/>
                    <a:pt x="58865" y="258413"/>
                  </a:cubicBezTo>
                  <a:cubicBezTo>
                    <a:pt x="51816" y="249746"/>
                    <a:pt x="45339" y="241935"/>
                    <a:pt x="40481" y="232791"/>
                  </a:cubicBezTo>
                  <a:cubicBezTo>
                    <a:pt x="40196" y="232220"/>
                    <a:pt x="39910" y="231743"/>
                    <a:pt x="39719" y="231458"/>
                  </a:cubicBezTo>
                  <a:cubicBezTo>
                    <a:pt x="32957" y="219837"/>
                    <a:pt x="27813" y="207740"/>
                    <a:pt x="24575" y="194691"/>
                  </a:cubicBezTo>
                  <a:cubicBezTo>
                    <a:pt x="21622" y="183356"/>
                    <a:pt x="20003" y="171736"/>
                    <a:pt x="20003" y="159639"/>
                  </a:cubicBezTo>
                  <a:cubicBezTo>
                    <a:pt x="20003" y="124587"/>
                    <a:pt x="32957" y="91059"/>
                    <a:pt x="56674" y="65151"/>
                  </a:cubicBezTo>
                  <a:cubicBezTo>
                    <a:pt x="59912" y="61913"/>
                    <a:pt x="63151" y="58674"/>
                    <a:pt x="66675" y="55721"/>
                  </a:cubicBezTo>
                  <a:cubicBezTo>
                    <a:pt x="92297" y="32766"/>
                    <a:pt x="125254" y="20098"/>
                    <a:pt x="159830" y="20098"/>
                  </a:cubicBezTo>
                  <a:cubicBezTo>
                    <a:pt x="198406" y="20098"/>
                    <a:pt x="235744" y="36290"/>
                    <a:pt x="261842" y="64675"/>
                  </a:cubicBezTo>
                  <a:cubicBezTo>
                    <a:pt x="286131" y="90583"/>
                    <a:pt x="299371" y="124396"/>
                    <a:pt x="299371" y="159734"/>
                  </a:cubicBezTo>
                  <a:cubicBezTo>
                    <a:pt x="299371" y="185166"/>
                    <a:pt x="292608" y="209931"/>
                    <a:pt x="279654" y="231553"/>
                  </a:cubicBezTo>
                  <a:close/>
                  <a:moveTo>
                    <a:pt x="222695" y="413671"/>
                  </a:moveTo>
                  <a:cubicBezTo>
                    <a:pt x="222695" y="419100"/>
                    <a:pt x="218123" y="423672"/>
                    <a:pt x="212693" y="423672"/>
                  </a:cubicBezTo>
                  <a:lnTo>
                    <a:pt x="106585" y="423672"/>
                  </a:lnTo>
                  <a:cubicBezTo>
                    <a:pt x="101156" y="423672"/>
                    <a:pt x="96583" y="419100"/>
                    <a:pt x="96583" y="413671"/>
                  </a:cubicBezTo>
                  <a:lnTo>
                    <a:pt x="96583" y="365570"/>
                  </a:lnTo>
                  <a:lnTo>
                    <a:pt x="222695" y="365570"/>
                  </a:lnTo>
                  <a:lnTo>
                    <a:pt x="222695" y="413671"/>
                  </a:lnTo>
                  <a:close/>
                  <a:moveTo>
                    <a:pt x="276701" y="50768"/>
                  </a:moveTo>
                  <a:cubicBezTo>
                    <a:pt x="246507" y="18383"/>
                    <a:pt x="203835" y="0"/>
                    <a:pt x="159830" y="0"/>
                  </a:cubicBezTo>
                  <a:cubicBezTo>
                    <a:pt x="120396" y="0"/>
                    <a:pt x="82582" y="14288"/>
                    <a:pt x="53150" y="40481"/>
                  </a:cubicBezTo>
                  <a:cubicBezTo>
                    <a:pt x="49340" y="44006"/>
                    <a:pt x="45625" y="47530"/>
                    <a:pt x="41815" y="51530"/>
                  </a:cubicBezTo>
                  <a:cubicBezTo>
                    <a:pt x="14859" y="81248"/>
                    <a:pt x="0" y="119539"/>
                    <a:pt x="0" y="159829"/>
                  </a:cubicBezTo>
                  <a:cubicBezTo>
                    <a:pt x="0" y="173355"/>
                    <a:pt x="1619" y="186785"/>
                    <a:pt x="4858" y="199835"/>
                  </a:cubicBezTo>
                  <a:cubicBezTo>
                    <a:pt x="8954" y="214979"/>
                    <a:pt x="14859" y="228981"/>
                    <a:pt x="22670" y="242221"/>
                  </a:cubicBezTo>
                  <a:cubicBezTo>
                    <a:pt x="22670" y="242221"/>
                    <a:pt x="22765" y="242411"/>
                    <a:pt x="22955" y="242792"/>
                  </a:cubicBezTo>
                  <a:cubicBezTo>
                    <a:pt x="28670" y="253555"/>
                    <a:pt x="36195" y="262509"/>
                    <a:pt x="43434" y="271367"/>
                  </a:cubicBezTo>
                  <a:cubicBezTo>
                    <a:pt x="58293" y="289179"/>
                    <a:pt x="73724" y="307848"/>
                    <a:pt x="76105" y="345091"/>
                  </a:cubicBezTo>
                  <a:lnTo>
                    <a:pt x="76105" y="349377"/>
                  </a:lnTo>
                  <a:cubicBezTo>
                    <a:pt x="76391" y="350425"/>
                    <a:pt x="76391" y="351282"/>
                    <a:pt x="76391" y="352330"/>
                  </a:cubicBezTo>
                  <a:lnTo>
                    <a:pt x="76391" y="413575"/>
                  </a:lnTo>
                  <a:cubicBezTo>
                    <a:pt x="76391" y="430054"/>
                    <a:pt x="89916" y="443770"/>
                    <a:pt x="106680" y="443770"/>
                  </a:cubicBezTo>
                  <a:lnTo>
                    <a:pt x="212789" y="443770"/>
                  </a:lnTo>
                  <a:cubicBezTo>
                    <a:pt x="229267" y="443770"/>
                    <a:pt x="242983" y="429959"/>
                    <a:pt x="242983" y="413575"/>
                  </a:cubicBezTo>
                  <a:lnTo>
                    <a:pt x="242983" y="355759"/>
                  </a:lnTo>
                  <a:cubicBezTo>
                    <a:pt x="242983" y="355759"/>
                    <a:pt x="242983" y="348234"/>
                    <a:pt x="243269" y="345186"/>
                  </a:cubicBezTo>
                  <a:cubicBezTo>
                    <a:pt x="245459" y="307658"/>
                    <a:pt x="260795" y="288989"/>
                    <a:pt x="275939" y="271177"/>
                  </a:cubicBezTo>
                  <a:cubicBezTo>
                    <a:pt x="283274" y="262223"/>
                    <a:pt x="290798" y="253365"/>
                    <a:pt x="296418" y="242602"/>
                  </a:cubicBezTo>
                  <a:cubicBezTo>
                    <a:pt x="296418" y="242316"/>
                    <a:pt x="296704" y="242030"/>
                    <a:pt x="296990" y="241554"/>
                  </a:cubicBezTo>
                  <a:cubicBezTo>
                    <a:pt x="311849" y="216979"/>
                    <a:pt x="319659" y="188690"/>
                    <a:pt x="319659" y="159734"/>
                  </a:cubicBezTo>
                  <a:cubicBezTo>
                    <a:pt x="319659" y="119253"/>
                    <a:pt x="304229" y="80391"/>
                    <a:pt x="276701" y="50959"/>
                  </a:cubicBezTo>
                  <a:lnTo>
                    <a:pt x="276701" y="50673"/>
                  </a:lnTo>
                  <a:close/>
                </a:path>
              </a:pathLst>
            </a:custGeom>
            <a:solidFill>
              <a:srgbClr val="0BBBEF"/>
            </a:solidFill>
            <a:ln w="9525" cap="flat">
              <a:noFill/>
              <a:prstDash val="solid"/>
              <a:miter/>
            </a:ln>
          </p:spPr>
          <p:txBody>
            <a:bodyPr rtlCol="0" anchor="ctr"/>
            <a:lstStyle/>
            <a:p>
              <a:endParaRPr lang="fr-FR" noProof="0" dirty="0"/>
            </a:p>
          </p:txBody>
        </p:sp>
      </p:grpSp>
      <p:grpSp>
        <p:nvGrpSpPr>
          <p:cNvPr id="196" name="Groupe 195">
            <a:extLst>
              <a:ext uri="{FF2B5EF4-FFF2-40B4-BE49-F238E27FC236}">
                <a16:creationId xmlns:a16="http://schemas.microsoft.com/office/drawing/2014/main" id="{AC682CF2-40FB-1FD1-A8F6-54ED9AFA6E5D}"/>
              </a:ext>
            </a:extLst>
          </p:cNvPr>
          <p:cNvGrpSpPr/>
          <p:nvPr/>
        </p:nvGrpSpPr>
        <p:grpSpPr>
          <a:xfrm>
            <a:off x="10004572" y="2136440"/>
            <a:ext cx="700658" cy="778382"/>
            <a:chOff x="10004572" y="2136440"/>
            <a:chExt cx="700658" cy="778382"/>
          </a:xfrm>
        </p:grpSpPr>
        <p:sp>
          <p:nvSpPr>
            <p:cNvPr id="185" name="Forme libre : forme 184">
              <a:extLst>
                <a:ext uri="{FF2B5EF4-FFF2-40B4-BE49-F238E27FC236}">
                  <a16:creationId xmlns:a16="http://schemas.microsoft.com/office/drawing/2014/main" id="{279DA570-B9BC-BEC1-DB6F-CDF10B6EAFC7}"/>
                </a:ext>
              </a:extLst>
            </p:cNvPr>
            <p:cNvSpPr/>
            <p:nvPr/>
          </p:nvSpPr>
          <p:spPr>
            <a:xfrm>
              <a:off x="10172359" y="2188308"/>
              <a:ext cx="66220" cy="93483"/>
            </a:xfrm>
            <a:custGeom>
              <a:avLst/>
              <a:gdLst>
                <a:gd name="connsiteX0" fmla="*/ 51478 w 66220"/>
                <a:gd name="connsiteY0" fmla="*/ 93388 h 93483"/>
                <a:gd name="connsiteX1" fmla="*/ 38524 w 66220"/>
                <a:gd name="connsiteY1" fmla="*/ 85863 h 93483"/>
                <a:gd name="connsiteX2" fmla="*/ 1853 w 66220"/>
                <a:gd name="connsiteY2" fmla="*/ 21855 h 93483"/>
                <a:gd name="connsiteX3" fmla="*/ 7282 w 66220"/>
                <a:gd name="connsiteY3" fmla="*/ 1853 h 93483"/>
                <a:gd name="connsiteX4" fmla="*/ 27570 w 66220"/>
                <a:gd name="connsiteY4" fmla="*/ 7282 h 93483"/>
                <a:gd name="connsiteX5" fmla="*/ 64241 w 66220"/>
                <a:gd name="connsiteY5" fmla="*/ 71004 h 93483"/>
                <a:gd name="connsiteX6" fmla="*/ 58812 w 66220"/>
                <a:gd name="connsiteY6" fmla="*/ 91292 h 93483"/>
                <a:gd name="connsiteX7" fmla="*/ 51573 w 66220"/>
                <a:gd name="connsiteY7" fmla="*/ 93483 h 9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20" h="93483">
                  <a:moveTo>
                    <a:pt x="51478" y="93388"/>
                  </a:moveTo>
                  <a:cubicBezTo>
                    <a:pt x="46334" y="93388"/>
                    <a:pt x="41477" y="90721"/>
                    <a:pt x="38524" y="85863"/>
                  </a:cubicBezTo>
                  <a:lnTo>
                    <a:pt x="1853" y="21855"/>
                  </a:lnTo>
                  <a:cubicBezTo>
                    <a:pt x="-1957" y="14807"/>
                    <a:pt x="233" y="5948"/>
                    <a:pt x="7282" y="1853"/>
                  </a:cubicBezTo>
                  <a:cubicBezTo>
                    <a:pt x="14330" y="-1957"/>
                    <a:pt x="23189" y="233"/>
                    <a:pt x="27570" y="7282"/>
                  </a:cubicBezTo>
                  <a:lnTo>
                    <a:pt x="64241" y="71004"/>
                  </a:lnTo>
                  <a:cubicBezTo>
                    <a:pt x="68337" y="78338"/>
                    <a:pt x="65861" y="87197"/>
                    <a:pt x="58812" y="91292"/>
                  </a:cubicBezTo>
                  <a:cubicBezTo>
                    <a:pt x="56621" y="92626"/>
                    <a:pt x="53954" y="93483"/>
                    <a:pt x="51573" y="93483"/>
                  </a:cubicBezTo>
                  <a:close/>
                </a:path>
              </a:pathLst>
            </a:custGeom>
            <a:solidFill>
              <a:srgbClr val="A9DCF2"/>
            </a:solidFill>
            <a:ln w="9525" cap="flat">
              <a:noFill/>
              <a:prstDash val="solid"/>
              <a:miter/>
            </a:ln>
          </p:spPr>
          <p:txBody>
            <a:bodyPr rtlCol="0" anchor="ctr"/>
            <a:lstStyle/>
            <a:p>
              <a:endParaRPr lang="fr-FR" noProof="0" dirty="0"/>
            </a:p>
          </p:txBody>
        </p:sp>
        <p:sp>
          <p:nvSpPr>
            <p:cNvPr id="186" name="Forme libre : forme 185">
              <a:extLst>
                <a:ext uri="{FF2B5EF4-FFF2-40B4-BE49-F238E27FC236}">
                  <a16:creationId xmlns:a16="http://schemas.microsoft.com/office/drawing/2014/main" id="{83F79031-C71E-70B6-F4F8-D4C15FE43C67}"/>
                </a:ext>
              </a:extLst>
            </p:cNvPr>
            <p:cNvSpPr/>
            <p:nvPr/>
          </p:nvSpPr>
          <p:spPr>
            <a:xfrm>
              <a:off x="10344233" y="2136440"/>
              <a:ext cx="29432" cy="103155"/>
            </a:xfrm>
            <a:custGeom>
              <a:avLst/>
              <a:gdLst>
                <a:gd name="connsiteX0" fmla="*/ 7334 w 29432"/>
                <a:gd name="connsiteY0" fmla="*/ 100965 h 103155"/>
                <a:gd name="connsiteX1" fmla="*/ 0 w 29432"/>
                <a:gd name="connsiteY1" fmla="*/ 88297 h 103155"/>
                <a:gd name="connsiteX2" fmla="*/ 0 w 29432"/>
                <a:gd name="connsiteY2" fmla="*/ 14573 h 103155"/>
                <a:gd name="connsiteX3" fmla="*/ 14573 w 29432"/>
                <a:gd name="connsiteY3" fmla="*/ 0 h 103155"/>
                <a:gd name="connsiteX4" fmla="*/ 29432 w 29432"/>
                <a:gd name="connsiteY4" fmla="*/ 14573 h 103155"/>
                <a:gd name="connsiteX5" fmla="*/ 29432 w 29432"/>
                <a:gd name="connsiteY5" fmla="*/ 88297 h 103155"/>
                <a:gd name="connsiteX6" fmla="*/ 14573 w 29432"/>
                <a:gd name="connsiteY6" fmla="*/ 103156 h 103155"/>
                <a:gd name="connsiteX7" fmla="*/ 7334 w 29432"/>
                <a:gd name="connsiteY7" fmla="*/ 100965 h 1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32" h="103155">
                  <a:moveTo>
                    <a:pt x="7334" y="100965"/>
                  </a:moveTo>
                  <a:cubicBezTo>
                    <a:pt x="2762" y="98584"/>
                    <a:pt x="0" y="93726"/>
                    <a:pt x="0" y="88297"/>
                  </a:cubicBezTo>
                  <a:lnTo>
                    <a:pt x="0" y="14573"/>
                  </a:lnTo>
                  <a:cubicBezTo>
                    <a:pt x="0" y="6477"/>
                    <a:pt x="6477" y="0"/>
                    <a:pt x="14573" y="0"/>
                  </a:cubicBezTo>
                  <a:cubicBezTo>
                    <a:pt x="22670" y="0"/>
                    <a:pt x="29432" y="6477"/>
                    <a:pt x="29432" y="14573"/>
                  </a:cubicBezTo>
                  <a:lnTo>
                    <a:pt x="29432" y="88297"/>
                  </a:lnTo>
                  <a:cubicBezTo>
                    <a:pt x="29432" y="96393"/>
                    <a:pt x="22670" y="103156"/>
                    <a:pt x="14573" y="103156"/>
                  </a:cubicBezTo>
                  <a:cubicBezTo>
                    <a:pt x="11906" y="103156"/>
                    <a:pt x="9430" y="102394"/>
                    <a:pt x="7334" y="100965"/>
                  </a:cubicBezTo>
                  <a:close/>
                </a:path>
              </a:pathLst>
            </a:custGeom>
            <a:solidFill>
              <a:srgbClr val="0BBBEF"/>
            </a:solidFill>
            <a:ln w="9525" cap="flat">
              <a:noFill/>
              <a:prstDash val="solid"/>
              <a:miter/>
            </a:ln>
          </p:spPr>
          <p:txBody>
            <a:bodyPr rtlCol="0" anchor="ctr"/>
            <a:lstStyle/>
            <a:p>
              <a:endParaRPr lang="fr-FR" noProof="0" dirty="0"/>
            </a:p>
          </p:txBody>
        </p:sp>
        <p:sp>
          <p:nvSpPr>
            <p:cNvPr id="187" name="Forme libre : forme 186">
              <a:extLst>
                <a:ext uri="{FF2B5EF4-FFF2-40B4-BE49-F238E27FC236}">
                  <a16:creationId xmlns:a16="http://schemas.microsoft.com/office/drawing/2014/main" id="{D8F002CE-4675-B701-6BCA-0E673D23537C}"/>
                </a:ext>
              </a:extLst>
            </p:cNvPr>
            <p:cNvSpPr/>
            <p:nvPr/>
          </p:nvSpPr>
          <p:spPr>
            <a:xfrm>
              <a:off x="10049624" y="2311127"/>
              <a:ext cx="93187" cy="66389"/>
            </a:xfrm>
            <a:custGeom>
              <a:avLst/>
              <a:gdLst>
                <a:gd name="connsiteX0" fmla="*/ 78582 w 93187"/>
                <a:gd name="connsiteY0" fmla="*/ 66390 h 66389"/>
                <a:gd name="connsiteX1" fmla="*/ 71248 w 93187"/>
                <a:gd name="connsiteY1" fmla="*/ 64199 h 66389"/>
                <a:gd name="connsiteX2" fmla="*/ 7240 w 93187"/>
                <a:gd name="connsiteY2" fmla="*/ 27528 h 66389"/>
                <a:gd name="connsiteX3" fmla="*/ 1810 w 93187"/>
                <a:gd name="connsiteY3" fmla="*/ 7240 h 66389"/>
                <a:gd name="connsiteX4" fmla="*/ 21813 w 93187"/>
                <a:gd name="connsiteY4" fmla="*/ 1810 h 66389"/>
                <a:gd name="connsiteX5" fmla="*/ 85821 w 93187"/>
                <a:gd name="connsiteY5" fmla="*/ 38577 h 66389"/>
                <a:gd name="connsiteX6" fmla="*/ 91250 w 93187"/>
                <a:gd name="connsiteY6" fmla="*/ 58865 h 66389"/>
                <a:gd name="connsiteX7" fmla="*/ 78582 w 93187"/>
                <a:gd name="connsiteY7" fmla="*/ 6639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87" h="66389">
                  <a:moveTo>
                    <a:pt x="78582" y="66390"/>
                  </a:moveTo>
                  <a:cubicBezTo>
                    <a:pt x="75915" y="66390"/>
                    <a:pt x="73438" y="65628"/>
                    <a:pt x="71248" y="64199"/>
                  </a:cubicBezTo>
                  <a:lnTo>
                    <a:pt x="7240" y="27528"/>
                  </a:lnTo>
                  <a:cubicBezTo>
                    <a:pt x="191" y="23242"/>
                    <a:pt x="-1904" y="14288"/>
                    <a:pt x="1810" y="7240"/>
                  </a:cubicBezTo>
                  <a:cubicBezTo>
                    <a:pt x="5906" y="191"/>
                    <a:pt x="14764" y="-1904"/>
                    <a:pt x="21813" y="1810"/>
                  </a:cubicBezTo>
                  <a:lnTo>
                    <a:pt x="85821" y="38577"/>
                  </a:lnTo>
                  <a:cubicBezTo>
                    <a:pt x="92869" y="42863"/>
                    <a:pt x="95251" y="51817"/>
                    <a:pt x="91250" y="58865"/>
                  </a:cubicBezTo>
                  <a:cubicBezTo>
                    <a:pt x="88583" y="63723"/>
                    <a:pt x="83725" y="66390"/>
                    <a:pt x="78582" y="66390"/>
                  </a:cubicBezTo>
                  <a:close/>
                </a:path>
              </a:pathLst>
            </a:custGeom>
            <a:solidFill>
              <a:srgbClr val="0BBBEF"/>
            </a:solidFill>
            <a:ln w="9525" cap="flat">
              <a:noFill/>
              <a:prstDash val="solid"/>
              <a:miter/>
            </a:ln>
          </p:spPr>
          <p:txBody>
            <a:bodyPr rtlCol="0" anchor="ctr"/>
            <a:lstStyle/>
            <a:p>
              <a:endParaRPr lang="fr-FR" noProof="0" dirty="0"/>
            </a:p>
          </p:txBody>
        </p:sp>
        <p:sp>
          <p:nvSpPr>
            <p:cNvPr id="188" name="Forme libre : forme 187">
              <a:extLst>
                <a:ext uri="{FF2B5EF4-FFF2-40B4-BE49-F238E27FC236}">
                  <a16:creationId xmlns:a16="http://schemas.microsoft.com/office/drawing/2014/main" id="{C44C46BB-29E1-10F1-942C-3D1333236465}"/>
                </a:ext>
              </a:extLst>
            </p:cNvPr>
            <p:cNvSpPr/>
            <p:nvPr/>
          </p:nvSpPr>
          <p:spPr>
            <a:xfrm>
              <a:off x="10004572" y="2479054"/>
              <a:ext cx="103155" cy="29432"/>
            </a:xfrm>
            <a:custGeom>
              <a:avLst/>
              <a:gdLst>
                <a:gd name="connsiteX0" fmla="*/ 88297 w 103155"/>
                <a:gd name="connsiteY0" fmla="*/ 29432 h 29432"/>
                <a:gd name="connsiteX1" fmla="*/ 14573 w 103155"/>
                <a:gd name="connsiteY1" fmla="*/ 29432 h 29432"/>
                <a:gd name="connsiteX2" fmla="*/ 0 w 103155"/>
                <a:gd name="connsiteY2" fmla="*/ 14573 h 29432"/>
                <a:gd name="connsiteX3" fmla="*/ 14573 w 103155"/>
                <a:gd name="connsiteY3" fmla="*/ 0 h 29432"/>
                <a:gd name="connsiteX4" fmla="*/ 88297 w 103155"/>
                <a:gd name="connsiteY4" fmla="*/ 0 h 29432"/>
                <a:gd name="connsiteX5" fmla="*/ 103156 w 103155"/>
                <a:gd name="connsiteY5" fmla="*/ 14573 h 29432"/>
                <a:gd name="connsiteX6" fmla="*/ 88297 w 103155"/>
                <a:gd name="connsiteY6" fmla="*/ 29432 h 2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55" h="29432">
                  <a:moveTo>
                    <a:pt x="88297" y="29432"/>
                  </a:moveTo>
                  <a:lnTo>
                    <a:pt x="14573" y="29432"/>
                  </a:lnTo>
                  <a:cubicBezTo>
                    <a:pt x="6477" y="29432"/>
                    <a:pt x="0" y="22669"/>
                    <a:pt x="0" y="14573"/>
                  </a:cubicBezTo>
                  <a:cubicBezTo>
                    <a:pt x="0" y="6477"/>
                    <a:pt x="6477" y="0"/>
                    <a:pt x="14573" y="0"/>
                  </a:cubicBezTo>
                  <a:lnTo>
                    <a:pt x="88297" y="0"/>
                  </a:lnTo>
                  <a:cubicBezTo>
                    <a:pt x="96393" y="0"/>
                    <a:pt x="103156" y="6477"/>
                    <a:pt x="103156" y="14573"/>
                  </a:cubicBezTo>
                  <a:cubicBezTo>
                    <a:pt x="103156" y="22669"/>
                    <a:pt x="96393" y="29432"/>
                    <a:pt x="88297" y="29432"/>
                  </a:cubicBezTo>
                  <a:close/>
                </a:path>
              </a:pathLst>
            </a:custGeom>
            <a:solidFill>
              <a:srgbClr val="A9DCF2"/>
            </a:solidFill>
            <a:ln w="9525" cap="flat">
              <a:noFill/>
              <a:prstDash val="solid"/>
              <a:miter/>
            </a:ln>
          </p:spPr>
          <p:txBody>
            <a:bodyPr rtlCol="0" anchor="ctr"/>
            <a:lstStyle/>
            <a:p>
              <a:endParaRPr lang="fr-FR" noProof="0" dirty="0"/>
            </a:p>
          </p:txBody>
        </p:sp>
        <p:sp>
          <p:nvSpPr>
            <p:cNvPr id="189" name="Forme libre : forme 188">
              <a:extLst>
                <a:ext uri="{FF2B5EF4-FFF2-40B4-BE49-F238E27FC236}">
                  <a16:creationId xmlns:a16="http://schemas.microsoft.com/office/drawing/2014/main" id="{436577D8-19CC-4844-5936-D49C03FE1B08}"/>
                </a:ext>
              </a:extLst>
            </p:cNvPr>
            <p:cNvSpPr/>
            <p:nvPr/>
          </p:nvSpPr>
          <p:spPr>
            <a:xfrm>
              <a:off x="10049487" y="2609694"/>
              <a:ext cx="93271" cy="66432"/>
            </a:xfrm>
            <a:custGeom>
              <a:avLst/>
              <a:gdLst>
                <a:gd name="connsiteX0" fmla="*/ 14521 w 93271"/>
                <a:gd name="connsiteY0" fmla="*/ 66432 h 66432"/>
                <a:gd name="connsiteX1" fmla="*/ 1853 w 93271"/>
                <a:gd name="connsiteY1" fmla="*/ 58907 h 66432"/>
                <a:gd name="connsiteX2" fmla="*/ 7282 w 93271"/>
                <a:gd name="connsiteY2" fmla="*/ 38619 h 66432"/>
                <a:gd name="connsiteX3" fmla="*/ 71290 w 93271"/>
                <a:gd name="connsiteY3" fmla="*/ 1853 h 66432"/>
                <a:gd name="connsiteX4" fmla="*/ 91292 w 93271"/>
                <a:gd name="connsiteY4" fmla="*/ 7282 h 66432"/>
                <a:gd name="connsiteX5" fmla="*/ 85863 w 93271"/>
                <a:gd name="connsiteY5" fmla="*/ 27570 h 66432"/>
                <a:gd name="connsiteX6" fmla="*/ 21855 w 93271"/>
                <a:gd name="connsiteY6" fmla="*/ 64241 h 66432"/>
                <a:gd name="connsiteX7" fmla="*/ 14616 w 93271"/>
                <a:gd name="connsiteY7" fmla="*/ 66432 h 6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71" h="66432">
                  <a:moveTo>
                    <a:pt x="14521" y="66432"/>
                  </a:moveTo>
                  <a:cubicBezTo>
                    <a:pt x="9377" y="66432"/>
                    <a:pt x="4520" y="63765"/>
                    <a:pt x="1853" y="58907"/>
                  </a:cubicBezTo>
                  <a:cubicBezTo>
                    <a:pt x="-1957" y="51859"/>
                    <a:pt x="233" y="43001"/>
                    <a:pt x="7282" y="38619"/>
                  </a:cubicBezTo>
                  <a:lnTo>
                    <a:pt x="71290" y="1853"/>
                  </a:lnTo>
                  <a:cubicBezTo>
                    <a:pt x="78338" y="-1957"/>
                    <a:pt x="87197" y="233"/>
                    <a:pt x="91292" y="7282"/>
                  </a:cubicBezTo>
                  <a:cubicBezTo>
                    <a:pt x="95388" y="14330"/>
                    <a:pt x="92912" y="23189"/>
                    <a:pt x="85863" y="27570"/>
                  </a:cubicBezTo>
                  <a:lnTo>
                    <a:pt x="21855" y="64241"/>
                  </a:lnTo>
                  <a:cubicBezTo>
                    <a:pt x="19664" y="65575"/>
                    <a:pt x="16997" y="66432"/>
                    <a:pt x="14616" y="66432"/>
                  </a:cubicBezTo>
                  <a:close/>
                </a:path>
              </a:pathLst>
            </a:custGeom>
            <a:solidFill>
              <a:srgbClr val="0BBBEF"/>
            </a:solidFill>
            <a:ln w="9525" cap="flat">
              <a:noFill/>
              <a:prstDash val="solid"/>
              <a:miter/>
            </a:ln>
          </p:spPr>
          <p:txBody>
            <a:bodyPr rtlCol="0" anchor="ctr"/>
            <a:lstStyle/>
            <a:p>
              <a:endParaRPr lang="fr-FR" noProof="0" dirty="0"/>
            </a:p>
          </p:txBody>
        </p:sp>
        <p:sp>
          <p:nvSpPr>
            <p:cNvPr id="190" name="Forme libre : forme 189">
              <a:extLst>
                <a:ext uri="{FF2B5EF4-FFF2-40B4-BE49-F238E27FC236}">
                  <a16:creationId xmlns:a16="http://schemas.microsoft.com/office/drawing/2014/main" id="{8F649837-0D48-6EA8-E091-2BF3100F18D1}"/>
                </a:ext>
              </a:extLst>
            </p:cNvPr>
            <p:cNvSpPr/>
            <p:nvPr/>
          </p:nvSpPr>
          <p:spPr>
            <a:xfrm>
              <a:off x="10471105" y="2188255"/>
              <a:ext cx="66136" cy="93440"/>
            </a:xfrm>
            <a:custGeom>
              <a:avLst/>
              <a:gdLst>
                <a:gd name="connsiteX0" fmla="*/ 14574 w 66136"/>
                <a:gd name="connsiteY0" fmla="*/ 93441 h 93440"/>
                <a:gd name="connsiteX1" fmla="*/ 7240 w 66136"/>
                <a:gd name="connsiteY1" fmla="*/ 91250 h 93440"/>
                <a:gd name="connsiteX2" fmla="*/ 1810 w 66136"/>
                <a:gd name="connsiteY2" fmla="*/ 70962 h 93440"/>
                <a:gd name="connsiteX3" fmla="*/ 38482 w 66136"/>
                <a:gd name="connsiteY3" fmla="*/ 7240 h 93440"/>
                <a:gd name="connsiteX4" fmla="*/ 58770 w 66136"/>
                <a:gd name="connsiteY4" fmla="*/ 1810 h 93440"/>
                <a:gd name="connsiteX5" fmla="*/ 64199 w 66136"/>
                <a:gd name="connsiteY5" fmla="*/ 21813 h 93440"/>
                <a:gd name="connsiteX6" fmla="*/ 27433 w 66136"/>
                <a:gd name="connsiteY6" fmla="*/ 85821 h 93440"/>
                <a:gd name="connsiteX7" fmla="*/ 14479 w 66136"/>
                <a:gd name="connsiteY7" fmla="*/ 93346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36" h="93440">
                  <a:moveTo>
                    <a:pt x="14574" y="93441"/>
                  </a:moveTo>
                  <a:cubicBezTo>
                    <a:pt x="12097" y="93441"/>
                    <a:pt x="9430" y="92679"/>
                    <a:pt x="7240" y="91250"/>
                  </a:cubicBezTo>
                  <a:cubicBezTo>
                    <a:pt x="191" y="87250"/>
                    <a:pt x="-1904" y="78296"/>
                    <a:pt x="1810" y="70962"/>
                  </a:cubicBezTo>
                  <a:lnTo>
                    <a:pt x="38482" y="7240"/>
                  </a:lnTo>
                  <a:cubicBezTo>
                    <a:pt x="42768" y="191"/>
                    <a:pt x="51721" y="-1904"/>
                    <a:pt x="58770" y="1810"/>
                  </a:cubicBezTo>
                  <a:cubicBezTo>
                    <a:pt x="65818" y="5906"/>
                    <a:pt x="68200" y="14764"/>
                    <a:pt x="64199" y="21813"/>
                  </a:cubicBezTo>
                  <a:lnTo>
                    <a:pt x="27433" y="85821"/>
                  </a:lnTo>
                  <a:cubicBezTo>
                    <a:pt x="24480" y="90679"/>
                    <a:pt x="19622" y="93346"/>
                    <a:pt x="14479" y="93346"/>
                  </a:cubicBezTo>
                  <a:close/>
                </a:path>
              </a:pathLst>
            </a:custGeom>
            <a:solidFill>
              <a:srgbClr val="A9DCF2"/>
            </a:solidFill>
            <a:ln w="9525" cap="flat">
              <a:noFill/>
              <a:prstDash val="solid"/>
              <a:miter/>
            </a:ln>
          </p:spPr>
          <p:txBody>
            <a:bodyPr rtlCol="0" anchor="ctr"/>
            <a:lstStyle/>
            <a:p>
              <a:endParaRPr lang="fr-FR" noProof="0" dirty="0"/>
            </a:p>
          </p:txBody>
        </p:sp>
        <p:sp>
          <p:nvSpPr>
            <p:cNvPr id="191" name="Forme libre : forme 190">
              <a:extLst>
                <a:ext uri="{FF2B5EF4-FFF2-40B4-BE49-F238E27FC236}">
                  <a16:creationId xmlns:a16="http://schemas.microsoft.com/office/drawing/2014/main" id="{70069900-BFC1-3DBF-A371-F7372C72F7F8}"/>
                </a:ext>
              </a:extLst>
            </p:cNvPr>
            <p:cNvSpPr/>
            <p:nvPr/>
          </p:nvSpPr>
          <p:spPr>
            <a:xfrm>
              <a:off x="10567075" y="2311085"/>
              <a:ext cx="93271" cy="66432"/>
            </a:xfrm>
            <a:custGeom>
              <a:avLst/>
              <a:gdLst>
                <a:gd name="connsiteX0" fmla="*/ 14521 w 93271"/>
                <a:gd name="connsiteY0" fmla="*/ 66432 h 66432"/>
                <a:gd name="connsiteX1" fmla="*/ 1853 w 93271"/>
                <a:gd name="connsiteY1" fmla="*/ 58907 h 66432"/>
                <a:gd name="connsiteX2" fmla="*/ 7282 w 93271"/>
                <a:gd name="connsiteY2" fmla="*/ 38619 h 66432"/>
                <a:gd name="connsiteX3" fmla="*/ 71004 w 93271"/>
                <a:gd name="connsiteY3" fmla="*/ 1853 h 66432"/>
                <a:gd name="connsiteX4" fmla="*/ 91292 w 93271"/>
                <a:gd name="connsiteY4" fmla="*/ 7282 h 66432"/>
                <a:gd name="connsiteX5" fmla="*/ 85863 w 93271"/>
                <a:gd name="connsiteY5" fmla="*/ 27570 h 66432"/>
                <a:gd name="connsiteX6" fmla="*/ 22141 w 93271"/>
                <a:gd name="connsiteY6" fmla="*/ 64241 h 66432"/>
                <a:gd name="connsiteX7" fmla="*/ 14616 w 93271"/>
                <a:gd name="connsiteY7" fmla="*/ 66432 h 6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71" h="66432">
                  <a:moveTo>
                    <a:pt x="14521" y="66432"/>
                  </a:moveTo>
                  <a:cubicBezTo>
                    <a:pt x="9377" y="66432"/>
                    <a:pt x="4520" y="63765"/>
                    <a:pt x="1853" y="58907"/>
                  </a:cubicBezTo>
                  <a:cubicBezTo>
                    <a:pt x="-1957" y="51859"/>
                    <a:pt x="233" y="43001"/>
                    <a:pt x="7282" y="38619"/>
                  </a:cubicBezTo>
                  <a:lnTo>
                    <a:pt x="71004" y="1853"/>
                  </a:lnTo>
                  <a:cubicBezTo>
                    <a:pt x="78338" y="-1957"/>
                    <a:pt x="87197" y="233"/>
                    <a:pt x="91292" y="7282"/>
                  </a:cubicBezTo>
                  <a:cubicBezTo>
                    <a:pt x="95388" y="14330"/>
                    <a:pt x="92912" y="23189"/>
                    <a:pt x="85863" y="27570"/>
                  </a:cubicBezTo>
                  <a:lnTo>
                    <a:pt x="22141" y="64241"/>
                  </a:lnTo>
                  <a:cubicBezTo>
                    <a:pt x="19664" y="65575"/>
                    <a:pt x="16997" y="66432"/>
                    <a:pt x="14616" y="66432"/>
                  </a:cubicBezTo>
                  <a:close/>
                </a:path>
              </a:pathLst>
            </a:custGeom>
            <a:solidFill>
              <a:srgbClr val="0BBBEF"/>
            </a:solidFill>
            <a:ln w="9525" cap="flat">
              <a:noFill/>
              <a:prstDash val="solid"/>
              <a:miter/>
            </a:ln>
          </p:spPr>
          <p:txBody>
            <a:bodyPr rtlCol="0" anchor="ctr"/>
            <a:lstStyle/>
            <a:p>
              <a:endParaRPr lang="fr-FR" noProof="0" dirty="0"/>
            </a:p>
          </p:txBody>
        </p:sp>
        <p:sp>
          <p:nvSpPr>
            <p:cNvPr id="192" name="Forme libre : forme 191">
              <a:extLst>
                <a:ext uri="{FF2B5EF4-FFF2-40B4-BE49-F238E27FC236}">
                  <a16:creationId xmlns:a16="http://schemas.microsoft.com/office/drawing/2014/main" id="{A366A18C-49E0-5765-24D2-A2D34E6C16EF}"/>
                </a:ext>
              </a:extLst>
            </p:cNvPr>
            <p:cNvSpPr/>
            <p:nvPr/>
          </p:nvSpPr>
          <p:spPr>
            <a:xfrm>
              <a:off x="10602075" y="2479054"/>
              <a:ext cx="103155" cy="29432"/>
            </a:xfrm>
            <a:custGeom>
              <a:avLst/>
              <a:gdLst>
                <a:gd name="connsiteX0" fmla="*/ 88297 w 103155"/>
                <a:gd name="connsiteY0" fmla="*/ 29432 h 29432"/>
                <a:gd name="connsiteX1" fmla="*/ 14573 w 103155"/>
                <a:gd name="connsiteY1" fmla="*/ 29432 h 29432"/>
                <a:gd name="connsiteX2" fmla="*/ 0 w 103155"/>
                <a:gd name="connsiteY2" fmla="*/ 14573 h 29432"/>
                <a:gd name="connsiteX3" fmla="*/ 14573 w 103155"/>
                <a:gd name="connsiteY3" fmla="*/ 0 h 29432"/>
                <a:gd name="connsiteX4" fmla="*/ 88297 w 103155"/>
                <a:gd name="connsiteY4" fmla="*/ 0 h 29432"/>
                <a:gd name="connsiteX5" fmla="*/ 103156 w 103155"/>
                <a:gd name="connsiteY5" fmla="*/ 14573 h 29432"/>
                <a:gd name="connsiteX6" fmla="*/ 88297 w 103155"/>
                <a:gd name="connsiteY6" fmla="*/ 29432 h 2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55" h="29432">
                  <a:moveTo>
                    <a:pt x="88297" y="29432"/>
                  </a:moveTo>
                  <a:lnTo>
                    <a:pt x="14573" y="29432"/>
                  </a:lnTo>
                  <a:cubicBezTo>
                    <a:pt x="6477" y="29432"/>
                    <a:pt x="0" y="22669"/>
                    <a:pt x="0" y="14573"/>
                  </a:cubicBezTo>
                  <a:cubicBezTo>
                    <a:pt x="0" y="6477"/>
                    <a:pt x="6477" y="0"/>
                    <a:pt x="14573" y="0"/>
                  </a:cubicBezTo>
                  <a:lnTo>
                    <a:pt x="88297" y="0"/>
                  </a:lnTo>
                  <a:cubicBezTo>
                    <a:pt x="96393" y="0"/>
                    <a:pt x="103156" y="6477"/>
                    <a:pt x="103156" y="14573"/>
                  </a:cubicBezTo>
                  <a:cubicBezTo>
                    <a:pt x="103156" y="22669"/>
                    <a:pt x="96393" y="29432"/>
                    <a:pt x="88297" y="29432"/>
                  </a:cubicBezTo>
                  <a:close/>
                </a:path>
              </a:pathLst>
            </a:custGeom>
            <a:solidFill>
              <a:srgbClr val="A9DCF2"/>
            </a:solidFill>
            <a:ln w="9525" cap="flat">
              <a:noFill/>
              <a:prstDash val="solid"/>
              <a:miter/>
            </a:ln>
          </p:spPr>
          <p:txBody>
            <a:bodyPr rtlCol="0" anchor="ctr"/>
            <a:lstStyle/>
            <a:p>
              <a:endParaRPr lang="fr-FR" noProof="0" dirty="0"/>
            </a:p>
          </p:txBody>
        </p:sp>
        <p:sp>
          <p:nvSpPr>
            <p:cNvPr id="193" name="Forme libre : forme 192">
              <a:extLst>
                <a:ext uri="{FF2B5EF4-FFF2-40B4-BE49-F238E27FC236}">
                  <a16:creationId xmlns:a16="http://schemas.microsoft.com/office/drawing/2014/main" id="{6063257D-C3DC-C123-F69B-A513B55C4D5D}"/>
                </a:ext>
              </a:extLst>
            </p:cNvPr>
            <p:cNvSpPr/>
            <p:nvPr/>
          </p:nvSpPr>
          <p:spPr>
            <a:xfrm>
              <a:off x="10567022" y="2609736"/>
              <a:ext cx="93187" cy="66389"/>
            </a:xfrm>
            <a:custGeom>
              <a:avLst/>
              <a:gdLst>
                <a:gd name="connsiteX0" fmla="*/ 78582 w 93187"/>
                <a:gd name="connsiteY0" fmla="*/ 66390 h 66389"/>
                <a:gd name="connsiteX1" fmla="*/ 71248 w 93187"/>
                <a:gd name="connsiteY1" fmla="*/ 64199 h 66389"/>
                <a:gd name="connsiteX2" fmla="*/ 7240 w 93187"/>
                <a:gd name="connsiteY2" fmla="*/ 27528 h 66389"/>
                <a:gd name="connsiteX3" fmla="*/ 1810 w 93187"/>
                <a:gd name="connsiteY3" fmla="*/ 7240 h 66389"/>
                <a:gd name="connsiteX4" fmla="*/ 21813 w 93187"/>
                <a:gd name="connsiteY4" fmla="*/ 1810 h 66389"/>
                <a:gd name="connsiteX5" fmla="*/ 85821 w 93187"/>
                <a:gd name="connsiteY5" fmla="*/ 38577 h 66389"/>
                <a:gd name="connsiteX6" fmla="*/ 91250 w 93187"/>
                <a:gd name="connsiteY6" fmla="*/ 58865 h 66389"/>
                <a:gd name="connsiteX7" fmla="*/ 78582 w 93187"/>
                <a:gd name="connsiteY7" fmla="*/ 6639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87" h="66389">
                  <a:moveTo>
                    <a:pt x="78582" y="66390"/>
                  </a:moveTo>
                  <a:cubicBezTo>
                    <a:pt x="75915" y="66390"/>
                    <a:pt x="73438" y="65628"/>
                    <a:pt x="71248" y="64199"/>
                  </a:cubicBezTo>
                  <a:lnTo>
                    <a:pt x="7240" y="27528"/>
                  </a:lnTo>
                  <a:cubicBezTo>
                    <a:pt x="191" y="23242"/>
                    <a:pt x="-1904" y="14288"/>
                    <a:pt x="1810" y="7240"/>
                  </a:cubicBezTo>
                  <a:cubicBezTo>
                    <a:pt x="5906" y="191"/>
                    <a:pt x="14764" y="-1904"/>
                    <a:pt x="21813" y="1810"/>
                  </a:cubicBezTo>
                  <a:lnTo>
                    <a:pt x="85821" y="38577"/>
                  </a:lnTo>
                  <a:cubicBezTo>
                    <a:pt x="92869" y="42863"/>
                    <a:pt x="95251" y="51817"/>
                    <a:pt x="91250" y="58865"/>
                  </a:cubicBezTo>
                  <a:cubicBezTo>
                    <a:pt x="88583" y="63723"/>
                    <a:pt x="83725" y="66390"/>
                    <a:pt x="78582" y="66390"/>
                  </a:cubicBezTo>
                  <a:close/>
                </a:path>
              </a:pathLst>
            </a:custGeom>
            <a:solidFill>
              <a:srgbClr val="0BBBEF"/>
            </a:solidFill>
            <a:ln w="9525" cap="flat">
              <a:noFill/>
              <a:prstDash val="solid"/>
              <a:miter/>
            </a:ln>
          </p:spPr>
          <p:txBody>
            <a:bodyPr rtlCol="0" anchor="ctr"/>
            <a:lstStyle/>
            <a:p>
              <a:endParaRPr lang="fr-FR" noProof="0" dirty="0"/>
            </a:p>
          </p:txBody>
        </p:sp>
        <p:sp>
          <p:nvSpPr>
            <p:cNvPr id="194" name="Forme libre : forme 193">
              <a:extLst>
                <a:ext uri="{FF2B5EF4-FFF2-40B4-BE49-F238E27FC236}">
                  <a16:creationId xmlns:a16="http://schemas.microsoft.com/office/drawing/2014/main" id="{91B3F2FA-1C84-E830-FC2F-71DFE7F950BE}"/>
                </a:ext>
              </a:extLst>
            </p:cNvPr>
            <p:cNvSpPr/>
            <p:nvPr/>
          </p:nvSpPr>
          <p:spPr>
            <a:xfrm>
              <a:off x="10266142" y="2543265"/>
              <a:ext cx="177838" cy="256781"/>
            </a:xfrm>
            <a:custGeom>
              <a:avLst/>
              <a:gdLst>
                <a:gd name="connsiteX0" fmla="*/ 177723 w 177838"/>
                <a:gd name="connsiteY0" fmla="*/ 17608 h 256781"/>
                <a:gd name="connsiteX1" fmla="*/ 163721 w 177838"/>
                <a:gd name="connsiteY1" fmla="*/ 82 h 256781"/>
                <a:gd name="connsiteX2" fmla="*/ 146195 w 177838"/>
                <a:gd name="connsiteY2" fmla="*/ 14084 h 256781"/>
                <a:gd name="connsiteX3" fmla="*/ 144004 w 177838"/>
                <a:gd name="connsiteY3" fmla="*/ 31324 h 256781"/>
                <a:gd name="connsiteX4" fmla="*/ 143433 w 177838"/>
                <a:gd name="connsiteY4" fmla="*/ 31896 h 256781"/>
                <a:gd name="connsiteX5" fmla="*/ 106666 w 177838"/>
                <a:gd name="connsiteY5" fmla="*/ 68377 h 256781"/>
                <a:gd name="connsiteX6" fmla="*/ 81806 w 177838"/>
                <a:gd name="connsiteY6" fmla="*/ 43516 h 256781"/>
                <a:gd name="connsiteX7" fmla="*/ 59136 w 177838"/>
                <a:gd name="connsiteY7" fmla="*/ 43516 h 256781"/>
                <a:gd name="connsiteX8" fmla="*/ 37515 w 177838"/>
                <a:gd name="connsiteY8" fmla="*/ 65138 h 256781"/>
                <a:gd name="connsiteX9" fmla="*/ 31609 w 177838"/>
                <a:gd name="connsiteY9" fmla="*/ 14084 h 256781"/>
                <a:gd name="connsiteX10" fmla="*/ 14083 w 177838"/>
                <a:gd name="connsiteY10" fmla="*/ 82 h 256781"/>
                <a:gd name="connsiteX11" fmla="*/ 81 w 177838"/>
                <a:gd name="connsiteY11" fmla="*/ 17608 h 256781"/>
                <a:gd name="connsiteX12" fmla="*/ 26275 w 177838"/>
                <a:gd name="connsiteY12" fmla="*/ 242494 h 256781"/>
                <a:gd name="connsiteX13" fmla="*/ 42182 w 177838"/>
                <a:gd name="connsiteY13" fmla="*/ 256781 h 256781"/>
                <a:gd name="connsiteX14" fmla="*/ 44087 w 177838"/>
                <a:gd name="connsiteY14" fmla="*/ 256495 h 256781"/>
                <a:gd name="connsiteX15" fmla="*/ 58089 w 177838"/>
                <a:gd name="connsiteY15" fmla="*/ 238969 h 256781"/>
                <a:gd name="connsiteX16" fmla="*/ 42468 w 177838"/>
                <a:gd name="connsiteY16" fmla="*/ 105619 h 256781"/>
                <a:gd name="connsiteX17" fmla="*/ 70566 w 177838"/>
                <a:gd name="connsiteY17" fmla="*/ 77521 h 256781"/>
                <a:gd name="connsiteX18" fmla="*/ 95427 w 177838"/>
                <a:gd name="connsiteY18" fmla="*/ 102381 h 256781"/>
                <a:gd name="connsiteX19" fmla="*/ 118096 w 177838"/>
                <a:gd name="connsiteY19" fmla="*/ 102381 h 256781"/>
                <a:gd name="connsiteX20" fmla="*/ 138099 w 177838"/>
                <a:gd name="connsiteY20" fmla="*/ 82093 h 256781"/>
                <a:gd name="connsiteX21" fmla="*/ 120001 w 177838"/>
                <a:gd name="connsiteY21" fmla="*/ 238969 h 256781"/>
                <a:gd name="connsiteX22" fmla="*/ 134003 w 177838"/>
                <a:gd name="connsiteY22" fmla="*/ 256495 h 256781"/>
                <a:gd name="connsiteX23" fmla="*/ 135908 w 177838"/>
                <a:gd name="connsiteY23" fmla="*/ 256781 h 256781"/>
                <a:gd name="connsiteX24" fmla="*/ 151529 w 177838"/>
                <a:gd name="connsiteY24" fmla="*/ 242494 h 256781"/>
                <a:gd name="connsiteX25" fmla="*/ 177723 w 177838"/>
                <a:gd name="connsiteY25" fmla="*/ 17608 h 2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838" h="256781">
                  <a:moveTo>
                    <a:pt x="177723" y="17608"/>
                  </a:moveTo>
                  <a:cubicBezTo>
                    <a:pt x="178770" y="8941"/>
                    <a:pt x="172579" y="1130"/>
                    <a:pt x="163721" y="82"/>
                  </a:cubicBezTo>
                  <a:cubicBezTo>
                    <a:pt x="155053" y="-680"/>
                    <a:pt x="146957" y="5226"/>
                    <a:pt x="146195" y="14084"/>
                  </a:cubicBezTo>
                  <a:lnTo>
                    <a:pt x="144004" y="31324"/>
                  </a:lnTo>
                  <a:cubicBezTo>
                    <a:pt x="144004" y="31324"/>
                    <a:pt x="143433" y="31610"/>
                    <a:pt x="143433" y="31896"/>
                  </a:cubicBezTo>
                  <a:lnTo>
                    <a:pt x="106666" y="68377"/>
                  </a:lnTo>
                  <a:lnTo>
                    <a:pt x="81806" y="43516"/>
                  </a:lnTo>
                  <a:cubicBezTo>
                    <a:pt x="75900" y="37611"/>
                    <a:pt x="65328" y="37611"/>
                    <a:pt x="59136" y="43516"/>
                  </a:cubicBezTo>
                  <a:lnTo>
                    <a:pt x="37515" y="65138"/>
                  </a:lnTo>
                  <a:lnTo>
                    <a:pt x="31609" y="14084"/>
                  </a:lnTo>
                  <a:cubicBezTo>
                    <a:pt x="30847" y="5131"/>
                    <a:pt x="22656" y="-775"/>
                    <a:pt x="14083" y="82"/>
                  </a:cubicBezTo>
                  <a:cubicBezTo>
                    <a:pt x="5225" y="1130"/>
                    <a:pt x="-776" y="8941"/>
                    <a:pt x="81" y="17608"/>
                  </a:cubicBezTo>
                  <a:lnTo>
                    <a:pt x="26275" y="242494"/>
                  </a:lnTo>
                  <a:cubicBezTo>
                    <a:pt x="27323" y="250590"/>
                    <a:pt x="34086" y="256781"/>
                    <a:pt x="42182" y="256781"/>
                  </a:cubicBezTo>
                  <a:cubicBezTo>
                    <a:pt x="42753" y="256781"/>
                    <a:pt x="43230" y="256781"/>
                    <a:pt x="44087" y="256495"/>
                  </a:cubicBezTo>
                  <a:cubicBezTo>
                    <a:pt x="52755" y="255448"/>
                    <a:pt x="58946" y="247542"/>
                    <a:pt x="58089" y="238969"/>
                  </a:cubicBezTo>
                  <a:lnTo>
                    <a:pt x="42468" y="105619"/>
                  </a:lnTo>
                  <a:lnTo>
                    <a:pt x="70566" y="77521"/>
                  </a:lnTo>
                  <a:lnTo>
                    <a:pt x="95427" y="102381"/>
                  </a:lnTo>
                  <a:cubicBezTo>
                    <a:pt x="101332" y="108286"/>
                    <a:pt x="112191" y="108286"/>
                    <a:pt x="118096" y="102381"/>
                  </a:cubicBezTo>
                  <a:lnTo>
                    <a:pt x="138099" y="82093"/>
                  </a:lnTo>
                  <a:lnTo>
                    <a:pt x="120001" y="238969"/>
                  </a:lnTo>
                  <a:cubicBezTo>
                    <a:pt x="118953" y="247637"/>
                    <a:pt x="125145" y="255448"/>
                    <a:pt x="134003" y="256495"/>
                  </a:cubicBezTo>
                  <a:cubicBezTo>
                    <a:pt x="134574" y="256495"/>
                    <a:pt x="135051" y="256781"/>
                    <a:pt x="135908" y="256781"/>
                  </a:cubicBezTo>
                  <a:cubicBezTo>
                    <a:pt x="143718" y="256781"/>
                    <a:pt x="150767" y="250590"/>
                    <a:pt x="151529" y="242494"/>
                  </a:cubicBezTo>
                  <a:lnTo>
                    <a:pt x="177723" y="17608"/>
                  </a:lnTo>
                  <a:close/>
                </a:path>
              </a:pathLst>
            </a:custGeom>
            <a:solidFill>
              <a:srgbClr val="A9DCF2"/>
            </a:solidFill>
            <a:ln w="9525" cap="flat">
              <a:noFill/>
              <a:prstDash val="solid"/>
              <a:miter/>
            </a:ln>
          </p:spPr>
          <p:txBody>
            <a:bodyPr rtlCol="0" anchor="ctr"/>
            <a:lstStyle/>
            <a:p>
              <a:endParaRPr lang="fr-FR" noProof="0" dirty="0"/>
            </a:p>
          </p:txBody>
        </p:sp>
        <p:sp>
          <p:nvSpPr>
            <p:cNvPr id="195" name="Forme libre : forme 194">
              <a:extLst>
                <a:ext uri="{FF2B5EF4-FFF2-40B4-BE49-F238E27FC236}">
                  <a16:creationId xmlns:a16="http://schemas.microsoft.com/office/drawing/2014/main" id="{5D4AD0A0-C18B-AD4C-7A79-8DB59BE2A276}"/>
                </a:ext>
              </a:extLst>
            </p:cNvPr>
            <p:cNvSpPr/>
            <p:nvPr/>
          </p:nvSpPr>
          <p:spPr>
            <a:xfrm>
              <a:off x="10121157" y="2265694"/>
              <a:ext cx="467868" cy="649128"/>
            </a:xfrm>
            <a:custGeom>
              <a:avLst/>
              <a:gdLst>
                <a:gd name="connsiteX0" fmla="*/ 409099 w 467868"/>
                <a:gd name="connsiteY0" fmla="*/ 338423 h 649128"/>
                <a:gd name="connsiteX1" fmla="*/ 407765 w 467868"/>
                <a:gd name="connsiteY1" fmla="*/ 340900 h 649128"/>
                <a:gd name="connsiteX2" fmla="*/ 381000 w 467868"/>
                <a:gd name="connsiteY2" fmla="*/ 377857 h 649128"/>
                <a:gd name="connsiteX3" fmla="*/ 326422 w 467868"/>
                <a:gd name="connsiteY3" fmla="*/ 503111 h 649128"/>
                <a:gd name="connsiteX4" fmla="*/ 326422 w 467868"/>
                <a:gd name="connsiteY4" fmla="*/ 505301 h 649128"/>
                <a:gd name="connsiteX5" fmla="*/ 140970 w 467868"/>
                <a:gd name="connsiteY5" fmla="*/ 505301 h 649128"/>
                <a:gd name="connsiteX6" fmla="*/ 140970 w 467868"/>
                <a:gd name="connsiteY6" fmla="*/ 502825 h 649128"/>
                <a:gd name="connsiteX7" fmla="*/ 86392 w 467868"/>
                <a:gd name="connsiteY7" fmla="*/ 377857 h 649128"/>
                <a:gd name="connsiteX8" fmla="*/ 59436 w 467868"/>
                <a:gd name="connsiteY8" fmla="*/ 340614 h 649128"/>
                <a:gd name="connsiteX9" fmla="*/ 58388 w 467868"/>
                <a:gd name="connsiteY9" fmla="*/ 338423 h 649128"/>
                <a:gd name="connsiteX10" fmla="*/ 36005 w 467868"/>
                <a:gd name="connsiteY10" fmla="*/ 284988 h 649128"/>
                <a:gd name="connsiteX11" fmla="*/ 29528 w 467868"/>
                <a:gd name="connsiteY11" fmla="*/ 233648 h 649128"/>
                <a:gd name="connsiteX12" fmla="*/ 83249 w 467868"/>
                <a:gd name="connsiteY12" fmla="*/ 95441 h 649128"/>
                <a:gd name="connsiteX13" fmla="*/ 97822 w 467868"/>
                <a:gd name="connsiteY13" fmla="*/ 81439 h 649128"/>
                <a:gd name="connsiteX14" fmla="*/ 233934 w 467868"/>
                <a:gd name="connsiteY14" fmla="*/ 29337 h 649128"/>
                <a:gd name="connsiteX15" fmla="*/ 383477 w 467868"/>
                <a:gd name="connsiteY15" fmla="*/ 94679 h 649128"/>
                <a:gd name="connsiteX16" fmla="*/ 438055 w 467868"/>
                <a:gd name="connsiteY16" fmla="*/ 233744 h 649128"/>
                <a:gd name="connsiteX17" fmla="*/ 409194 w 467868"/>
                <a:gd name="connsiteY17" fmla="*/ 338519 h 649128"/>
                <a:gd name="connsiteX18" fmla="*/ 325946 w 467868"/>
                <a:gd name="connsiteY18" fmla="*/ 604838 h 649128"/>
                <a:gd name="connsiteX19" fmla="*/ 311087 w 467868"/>
                <a:gd name="connsiteY19" fmla="*/ 619411 h 649128"/>
                <a:gd name="connsiteX20" fmla="*/ 156115 w 467868"/>
                <a:gd name="connsiteY20" fmla="*/ 619411 h 649128"/>
                <a:gd name="connsiteX21" fmla="*/ 141542 w 467868"/>
                <a:gd name="connsiteY21" fmla="*/ 604838 h 649128"/>
                <a:gd name="connsiteX22" fmla="*/ 141542 w 467868"/>
                <a:gd name="connsiteY22" fmla="*/ 534924 h 649128"/>
                <a:gd name="connsiteX23" fmla="*/ 325946 w 467868"/>
                <a:gd name="connsiteY23" fmla="*/ 534924 h 649128"/>
                <a:gd name="connsiteX24" fmla="*/ 325946 w 467868"/>
                <a:gd name="connsiteY24" fmla="*/ 604838 h 649128"/>
                <a:gd name="connsiteX25" fmla="*/ 404813 w 467868"/>
                <a:gd name="connsiteY25" fmla="*/ 74295 h 649128"/>
                <a:gd name="connsiteX26" fmla="*/ 233648 w 467868"/>
                <a:gd name="connsiteY26" fmla="*/ 0 h 649128"/>
                <a:gd name="connsiteX27" fmla="*/ 78105 w 467868"/>
                <a:gd name="connsiteY27" fmla="*/ 59436 h 649128"/>
                <a:gd name="connsiteX28" fmla="*/ 61341 w 467868"/>
                <a:gd name="connsiteY28" fmla="*/ 75629 h 649128"/>
                <a:gd name="connsiteX29" fmla="*/ 0 w 467868"/>
                <a:gd name="connsiteY29" fmla="*/ 233553 h 649128"/>
                <a:gd name="connsiteX30" fmla="*/ 7334 w 467868"/>
                <a:gd name="connsiteY30" fmla="*/ 292418 h 649128"/>
                <a:gd name="connsiteX31" fmla="*/ 33528 w 467868"/>
                <a:gd name="connsiteY31" fmla="*/ 354235 h 649128"/>
                <a:gd name="connsiteX32" fmla="*/ 33814 w 467868"/>
                <a:gd name="connsiteY32" fmla="*/ 354806 h 649128"/>
                <a:gd name="connsiteX33" fmla="*/ 63818 w 467868"/>
                <a:gd name="connsiteY33" fmla="*/ 396621 h 649128"/>
                <a:gd name="connsiteX34" fmla="*/ 111633 w 467868"/>
                <a:gd name="connsiteY34" fmla="*/ 504635 h 649128"/>
                <a:gd name="connsiteX35" fmla="*/ 111919 w 467868"/>
                <a:gd name="connsiteY35" fmla="*/ 510064 h 649128"/>
                <a:gd name="connsiteX36" fmla="*/ 111919 w 467868"/>
                <a:gd name="connsiteY36" fmla="*/ 604838 h 649128"/>
                <a:gd name="connsiteX37" fmla="*/ 156210 w 467868"/>
                <a:gd name="connsiteY37" fmla="*/ 649129 h 649128"/>
                <a:gd name="connsiteX38" fmla="*/ 311182 w 467868"/>
                <a:gd name="connsiteY38" fmla="*/ 649129 h 649128"/>
                <a:gd name="connsiteX39" fmla="*/ 355473 w 467868"/>
                <a:gd name="connsiteY39" fmla="*/ 604838 h 649128"/>
                <a:gd name="connsiteX40" fmla="*/ 355473 w 467868"/>
                <a:gd name="connsiteY40" fmla="*/ 520351 h 649128"/>
                <a:gd name="connsiteX41" fmla="*/ 356045 w 467868"/>
                <a:gd name="connsiteY41" fmla="*/ 504920 h 649128"/>
                <a:gd name="connsiteX42" fmla="*/ 403860 w 467868"/>
                <a:gd name="connsiteY42" fmla="*/ 396621 h 649128"/>
                <a:gd name="connsiteX43" fmla="*/ 433864 w 467868"/>
                <a:gd name="connsiteY43" fmla="*/ 354806 h 649128"/>
                <a:gd name="connsiteX44" fmla="*/ 434626 w 467868"/>
                <a:gd name="connsiteY44" fmla="*/ 353473 h 649128"/>
                <a:gd name="connsiteX45" fmla="*/ 467868 w 467868"/>
                <a:gd name="connsiteY45" fmla="*/ 233553 h 649128"/>
                <a:gd name="connsiteX46" fmla="*/ 405003 w 467868"/>
                <a:gd name="connsiteY46" fmla="*/ 74295 h 64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67868" h="649128">
                  <a:moveTo>
                    <a:pt x="409099" y="338423"/>
                  </a:moveTo>
                  <a:cubicBezTo>
                    <a:pt x="408527" y="339185"/>
                    <a:pt x="408051" y="340043"/>
                    <a:pt x="407765" y="340900"/>
                  </a:cubicBezTo>
                  <a:cubicBezTo>
                    <a:pt x="401003" y="354140"/>
                    <a:pt x="391287" y="365760"/>
                    <a:pt x="381000" y="377857"/>
                  </a:cubicBezTo>
                  <a:cubicBezTo>
                    <a:pt x="357283" y="406527"/>
                    <a:pt x="330232" y="438912"/>
                    <a:pt x="326422" y="503111"/>
                  </a:cubicBezTo>
                  <a:lnTo>
                    <a:pt x="326422" y="505301"/>
                  </a:lnTo>
                  <a:lnTo>
                    <a:pt x="140970" y="505301"/>
                  </a:lnTo>
                  <a:lnTo>
                    <a:pt x="140970" y="502825"/>
                  </a:lnTo>
                  <a:cubicBezTo>
                    <a:pt x="136874" y="438817"/>
                    <a:pt x="110204" y="406432"/>
                    <a:pt x="86392" y="377857"/>
                  </a:cubicBezTo>
                  <a:cubicBezTo>
                    <a:pt x="75819" y="365474"/>
                    <a:pt x="66104" y="353854"/>
                    <a:pt x="59436" y="340614"/>
                  </a:cubicBezTo>
                  <a:cubicBezTo>
                    <a:pt x="59150" y="339852"/>
                    <a:pt x="58579" y="338995"/>
                    <a:pt x="58388" y="338423"/>
                  </a:cubicBezTo>
                  <a:cubicBezTo>
                    <a:pt x="48387" y="321659"/>
                    <a:pt x="40862" y="303848"/>
                    <a:pt x="36005" y="284988"/>
                  </a:cubicBezTo>
                  <a:cubicBezTo>
                    <a:pt x="31718" y="268510"/>
                    <a:pt x="29528" y="251270"/>
                    <a:pt x="29528" y="233648"/>
                  </a:cubicBezTo>
                  <a:cubicBezTo>
                    <a:pt x="29528" y="182309"/>
                    <a:pt x="48673" y="133160"/>
                    <a:pt x="83249" y="95441"/>
                  </a:cubicBezTo>
                  <a:cubicBezTo>
                    <a:pt x="87820" y="90583"/>
                    <a:pt x="92678" y="86011"/>
                    <a:pt x="97822" y="81439"/>
                  </a:cubicBezTo>
                  <a:cubicBezTo>
                    <a:pt x="135065" y="47911"/>
                    <a:pt x="183356" y="29337"/>
                    <a:pt x="233934" y="29337"/>
                  </a:cubicBezTo>
                  <a:cubicBezTo>
                    <a:pt x="290417" y="29337"/>
                    <a:pt x="344900" y="53054"/>
                    <a:pt x="383477" y="94679"/>
                  </a:cubicBezTo>
                  <a:cubicBezTo>
                    <a:pt x="418529" y="132493"/>
                    <a:pt x="438055" y="181927"/>
                    <a:pt x="438055" y="233744"/>
                  </a:cubicBezTo>
                  <a:cubicBezTo>
                    <a:pt x="438055" y="270701"/>
                    <a:pt x="428054" y="306896"/>
                    <a:pt x="409194" y="338519"/>
                  </a:cubicBezTo>
                  <a:close/>
                  <a:moveTo>
                    <a:pt x="325946" y="604838"/>
                  </a:moveTo>
                  <a:cubicBezTo>
                    <a:pt x="325946" y="612934"/>
                    <a:pt x="319183" y="619411"/>
                    <a:pt x="311087" y="619411"/>
                  </a:cubicBezTo>
                  <a:lnTo>
                    <a:pt x="156115" y="619411"/>
                  </a:lnTo>
                  <a:cubicBezTo>
                    <a:pt x="148019" y="619411"/>
                    <a:pt x="141542" y="612934"/>
                    <a:pt x="141542" y="604838"/>
                  </a:cubicBezTo>
                  <a:lnTo>
                    <a:pt x="141542" y="534924"/>
                  </a:lnTo>
                  <a:lnTo>
                    <a:pt x="325946" y="534924"/>
                  </a:lnTo>
                  <a:lnTo>
                    <a:pt x="325946" y="604838"/>
                  </a:lnTo>
                  <a:close/>
                  <a:moveTo>
                    <a:pt x="404813" y="74295"/>
                  </a:moveTo>
                  <a:cubicBezTo>
                    <a:pt x="360807" y="27051"/>
                    <a:pt x="298418" y="0"/>
                    <a:pt x="233648" y="0"/>
                  </a:cubicBezTo>
                  <a:cubicBezTo>
                    <a:pt x="176117" y="0"/>
                    <a:pt x="120777" y="21050"/>
                    <a:pt x="78105" y="59436"/>
                  </a:cubicBezTo>
                  <a:cubicBezTo>
                    <a:pt x="72200" y="64294"/>
                    <a:pt x="66770" y="69723"/>
                    <a:pt x="61341" y="75629"/>
                  </a:cubicBezTo>
                  <a:cubicBezTo>
                    <a:pt x="21908" y="118872"/>
                    <a:pt x="0" y="174974"/>
                    <a:pt x="0" y="233553"/>
                  </a:cubicBezTo>
                  <a:cubicBezTo>
                    <a:pt x="0" y="253555"/>
                    <a:pt x="2477" y="273272"/>
                    <a:pt x="7334" y="292418"/>
                  </a:cubicBezTo>
                  <a:cubicBezTo>
                    <a:pt x="13049" y="314325"/>
                    <a:pt x="21622" y="335090"/>
                    <a:pt x="33528" y="354235"/>
                  </a:cubicBezTo>
                  <a:cubicBezTo>
                    <a:pt x="33528" y="354521"/>
                    <a:pt x="33814" y="354806"/>
                    <a:pt x="33814" y="354806"/>
                  </a:cubicBezTo>
                  <a:cubicBezTo>
                    <a:pt x="41910" y="370713"/>
                    <a:pt x="52959" y="383953"/>
                    <a:pt x="63818" y="396621"/>
                  </a:cubicBezTo>
                  <a:cubicBezTo>
                    <a:pt x="85725" y="422815"/>
                    <a:pt x="108109" y="450056"/>
                    <a:pt x="111633" y="504635"/>
                  </a:cubicBezTo>
                  <a:cubicBezTo>
                    <a:pt x="111633" y="506540"/>
                    <a:pt x="111919" y="508159"/>
                    <a:pt x="111919" y="510064"/>
                  </a:cubicBezTo>
                  <a:lnTo>
                    <a:pt x="111919" y="604838"/>
                  </a:lnTo>
                  <a:cubicBezTo>
                    <a:pt x="111919" y="629126"/>
                    <a:pt x="131921" y="649129"/>
                    <a:pt x="156210" y="649129"/>
                  </a:cubicBezTo>
                  <a:lnTo>
                    <a:pt x="311182" y="649129"/>
                  </a:lnTo>
                  <a:cubicBezTo>
                    <a:pt x="335756" y="649129"/>
                    <a:pt x="355473" y="629126"/>
                    <a:pt x="355473" y="604838"/>
                  </a:cubicBezTo>
                  <a:lnTo>
                    <a:pt x="355473" y="520351"/>
                  </a:lnTo>
                  <a:cubicBezTo>
                    <a:pt x="355473" y="520351"/>
                    <a:pt x="355759" y="509302"/>
                    <a:pt x="356045" y="504920"/>
                  </a:cubicBezTo>
                  <a:cubicBezTo>
                    <a:pt x="359283" y="450152"/>
                    <a:pt x="381953" y="422815"/>
                    <a:pt x="403860" y="396621"/>
                  </a:cubicBezTo>
                  <a:cubicBezTo>
                    <a:pt x="414623" y="383667"/>
                    <a:pt x="425768" y="370713"/>
                    <a:pt x="433864" y="354806"/>
                  </a:cubicBezTo>
                  <a:cubicBezTo>
                    <a:pt x="434150" y="354521"/>
                    <a:pt x="434435" y="353949"/>
                    <a:pt x="434626" y="353473"/>
                  </a:cubicBezTo>
                  <a:cubicBezTo>
                    <a:pt x="456248" y="317278"/>
                    <a:pt x="467868" y="275749"/>
                    <a:pt x="467868" y="233553"/>
                  </a:cubicBezTo>
                  <a:cubicBezTo>
                    <a:pt x="467868" y="174117"/>
                    <a:pt x="445484" y="117729"/>
                    <a:pt x="405003" y="74295"/>
                  </a:cubicBezTo>
                  <a:close/>
                </a:path>
              </a:pathLst>
            </a:custGeom>
            <a:solidFill>
              <a:srgbClr val="0BBBEF"/>
            </a:solidFill>
            <a:ln w="9525" cap="flat">
              <a:noFill/>
              <a:prstDash val="solid"/>
              <a:miter/>
            </a:ln>
          </p:spPr>
          <p:txBody>
            <a:bodyPr rtlCol="0" anchor="ctr"/>
            <a:lstStyle/>
            <a:p>
              <a:endParaRPr lang="fr-FR" noProof="0" dirty="0"/>
            </a:p>
          </p:txBody>
        </p:sp>
      </p:grpSp>
      <p:grpSp>
        <p:nvGrpSpPr>
          <p:cNvPr id="247" name="Groupe 246">
            <a:extLst>
              <a:ext uri="{FF2B5EF4-FFF2-40B4-BE49-F238E27FC236}">
                <a16:creationId xmlns:a16="http://schemas.microsoft.com/office/drawing/2014/main" id="{9385D137-F32A-DDEB-0DB0-15F546FB5890}"/>
              </a:ext>
            </a:extLst>
          </p:cNvPr>
          <p:cNvGrpSpPr/>
          <p:nvPr/>
        </p:nvGrpSpPr>
        <p:grpSpPr>
          <a:xfrm>
            <a:off x="10003012" y="3278466"/>
            <a:ext cx="763881" cy="412051"/>
            <a:chOff x="10003012" y="3278466"/>
            <a:chExt cx="763881" cy="412051"/>
          </a:xfrm>
        </p:grpSpPr>
        <p:sp>
          <p:nvSpPr>
            <p:cNvPr id="245" name="Forme libre : forme 244">
              <a:extLst>
                <a:ext uri="{FF2B5EF4-FFF2-40B4-BE49-F238E27FC236}">
                  <a16:creationId xmlns:a16="http://schemas.microsoft.com/office/drawing/2014/main" id="{49A5BF61-5306-2CB3-0F79-ED5965BC11FA}"/>
                </a:ext>
              </a:extLst>
            </p:cNvPr>
            <p:cNvSpPr/>
            <p:nvPr/>
          </p:nvSpPr>
          <p:spPr>
            <a:xfrm>
              <a:off x="10003012" y="3278466"/>
              <a:ext cx="763881" cy="412051"/>
            </a:xfrm>
            <a:custGeom>
              <a:avLst/>
              <a:gdLst>
                <a:gd name="connsiteX0" fmla="*/ 196763 w 763881"/>
                <a:gd name="connsiteY0" fmla="*/ 148781 h 412051"/>
                <a:gd name="connsiteX1" fmla="*/ 382024 w 763881"/>
                <a:gd name="connsiteY1" fmla="*/ 334042 h 412051"/>
                <a:gd name="connsiteX2" fmla="*/ 567285 w 763881"/>
                <a:gd name="connsiteY2" fmla="*/ 148781 h 412051"/>
                <a:gd name="connsiteX3" fmla="*/ 546997 w 763881"/>
                <a:gd name="connsiteY3" fmla="*/ 65056 h 412051"/>
                <a:gd name="connsiteX4" fmla="*/ 556427 w 763881"/>
                <a:gd name="connsiteY4" fmla="*/ 69628 h 412051"/>
                <a:gd name="connsiteX5" fmla="*/ 734068 w 763881"/>
                <a:gd name="connsiteY5" fmla="*/ 206026 h 412051"/>
                <a:gd name="connsiteX6" fmla="*/ 382024 w 763881"/>
                <a:gd name="connsiteY6" fmla="*/ 386334 h 412051"/>
                <a:gd name="connsiteX7" fmla="*/ 213812 w 763881"/>
                <a:gd name="connsiteY7" fmla="*/ 345281 h 412051"/>
                <a:gd name="connsiteX8" fmla="*/ 29885 w 763881"/>
                <a:gd name="connsiteY8" fmla="*/ 206026 h 412051"/>
                <a:gd name="connsiteX9" fmla="*/ 216765 w 763881"/>
                <a:gd name="connsiteY9" fmla="*/ 65342 h 412051"/>
                <a:gd name="connsiteX10" fmla="*/ 196763 w 763881"/>
                <a:gd name="connsiteY10" fmla="*/ 148781 h 412051"/>
                <a:gd name="connsiteX11" fmla="*/ 381929 w 763881"/>
                <a:gd name="connsiteY11" fmla="*/ 308039 h 412051"/>
                <a:gd name="connsiteX12" fmla="*/ 222385 w 763881"/>
                <a:gd name="connsiteY12" fmla="*/ 148685 h 412051"/>
                <a:gd name="connsiteX13" fmla="*/ 256389 w 763881"/>
                <a:gd name="connsiteY13" fmla="*/ 50102 h 412051"/>
                <a:gd name="connsiteX14" fmla="*/ 381929 w 763881"/>
                <a:gd name="connsiteY14" fmla="*/ 26575 h 412051"/>
                <a:gd name="connsiteX15" fmla="*/ 507182 w 763881"/>
                <a:gd name="connsiteY15" fmla="*/ 50102 h 412051"/>
                <a:gd name="connsiteX16" fmla="*/ 541187 w 763881"/>
                <a:gd name="connsiteY16" fmla="*/ 148685 h 412051"/>
                <a:gd name="connsiteX17" fmla="*/ 381833 w 763881"/>
                <a:gd name="connsiteY17" fmla="*/ 308229 h 412051"/>
                <a:gd name="connsiteX18" fmla="*/ 381833 w 763881"/>
                <a:gd name="connsiteY18" fmla="*/ 307943 h 412051"/>
                <a:gd name="connsiteX19" fmla="*/ 761024 w 763881"/>
                <a:gd name="connsiteY19" fmla="*/ 197644 h 412051"/>
                <a:gd name="connsiteX20" fmla="*/ 567666 w 763881"/>
                <a:gd name="connsiteY20" fmla="*/ 46768 h 412051"/>
                <a:gd name="connsiteX21" fmla="*/ 381929 w 763881"/>
                <a:gd name="connsiteY21" fmla="*/ 0 h 412051"/>
                <a:gd name="connsiteX22" fmla="*/ 2643 w 763881"/>
                <a:gd name="connsiteY22" fmla="*/ 197644 h 412051"/>
                <a:gd name="connsiteX23" fmla="*/ 2643 w 763881"/>
                <a:gd name="connsiteY23" fmla="*/ 214122 h 412051"/>
                <a:gd name="connsiteX24" fmla="*/ 202668 w 763881"/>
                <a:gd name="connsiteY24" fmla="*/ 368332 h 412051"/>
                <a:gd name="connsiteX25" fmla="*/ 381643 w 763881"/>
                <a:gd name="connsiteY25" fmla="*/ 412051 h 412051"/>
                <a:gd name="connsiteX26" fmla="*/ 761024 w 763881"/>
                <a:gd name="connsiteY26" fmla="*/ 214122 h 412051"/>
                <a:gd name="connsiteX27" fmla="*/ 761024 w 763881"/>
                <a:gd name="connsiteY27" fmla="*/ 197644 h 4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3881" h="412051">
                  <a:moveTo>
                    <a:pt x="196763" y="148781"/>
                  </a:moveTo>
                  <a:cubicBezTo>
                    <a:pt x="196763" y="250793"/>
                    <a:pt x="279916" y="334042"/>
                    <a:pt x="382024" y="334042"/>
                  </a:cubicBezTo>
                  <a:cubicBezTo>
                    <a:pt x="484132" y="334042"/>
                    <a:pt x="567285" y="250889"/>
                    <a:pt x="567285" y="148781"/>
                  </a:cubicBezTo>
                  <a:cubicBezTo>
                    <a:pt x="567285" y="119920"/>
                    <a:pt x="560237" y="90964"/>
                    <a:pt x="546997" y="65056"/>
                  </a:cubicBezTo>
                  <a:cubicBezTo>
                    <a:pt x="550235" y="66389"/>
                    <a:pt x="553188" y="68009"/>
                    <a:pt x="556427" y="69628"/>
                  </a:cubicBezTo>
                  <a:cubicBezTo>
                    <a:pt x="647962" y="115253"/>
                    <a:pt x="714351" y="184118"/>
                    <a:pt x="734068" y="206026"/>
                  </a:cubicBezTo>
                  <a:cubicBezTo>
                    <a:pt x="704636" y="238411"/>
                    <a:pt x="560999" y="386334"/>
                    <a:pt x="382024" y="386334"/>
                  </a:cubicBezTo>
                  <a:cubicBezTo>
                    <a:pt x="326969" y="386334"/>
                    <a:pt x="270200" y="372523"/>
                    <a:pt x="213812" y="345281"/>
                  </a:cubicBezTo>
                  <a:cubicBezTo>
                    <a:pt x="119229" y="299942"/>
                    <a:pt x="50173" y="228410"/>
                    <a:pt x="29885" y="206026"/>
                  </a:cubicBezTo>
                  <a:cubicBezTo>
                    <a:pt x="50363" y="183071"/>
                    <a:pt x="120372" y="110966"/>
                    <a:pt x="216765" y="65342"/>
                  </a:cubicBezTo>
                  <a:cubicBezTo>
                    <a:pt x="203525" y="91250"/>
                    <a:pt x="196763" y="119920"/>
                    <a:pt x="196763" y="148781"/>
                  </a:cubicBezTo>
                  <a:close/>
                  <a:moveTo>
                    <a:pt x="381929" y="308039"/>
                  </a:moveTo>
                  <a:cubicBezTo>
                    <a:pt x="293918" y="308039"/>
                    <a:pt x="222385" y="236792"/>
                    <a:pt x="222385" y="148685"/>
                  </a:cubicBezTo>
                  <a:cubicBezTo>
                    <a:pt x="222385" y="113062"/>
                    <a:pt x="234577" y="78200"/>
                    <a:pt x="256389" y="50102"/>
                  </a:cubicBezTo>
                  <a:cubicBezTo>
                    <a:pt x="298775" y="34481"/>
                    <a:pt x="340876" y="26575"/>
                    <a:pt x="381929" y="26575"/>
                  </a:cubicBezTo>
                  <a:cubicBezTo>
                    <a:pt x="422981" y="26575"/>
                    <a:pt x="465082" y="34385"/>
                    <a:pt x="507182" y="50102"/>
                  </a:cubicBezTo>
                  <a:cubicBezTo>
                    <a:pt x="529376" y="78200"/>
                    <a:pt x="541187" y="113062"/>
                    <a:pt x="541187" y="148685"/>
                  </a:cubicBezTo>
                  <a:cubicBezTo>
                    <a:pt x="541187" y="236696"/>
                    <a:pt x="469654" y="308229"/>
                    <a:pt x="381833" y="308229"/>
                  </a:cubicBezTo>
                  <a:lnTo>
                    <a:pt x="381833" y="307943"/>
                  </a:lnTo>
                  <a:close/>
                  <a:moveTo>
                    <a:pt x="761024" y="197644"/>
                  </a:moveTo>
                  <a:cubicBezTo>
                    <a:pt x="757785" y="193834"/>
                    <a:pt x="683300" y="104203"/>
                    <a:pt x="567666" y="46768"/>
                  </a:cubicBezTo>
                  <a:cubicBezTo>
                    <a:pt x="505658" y="15621"/>
                    <a:pt x="442984" y="0"/>
                    <a:pt x="381929" y="0"/>
                  </a:cubicBezTo>
                  <a:cubicBezTo>
                    <a:pt x="167616" y="0"/>
                    <a:pt x="9311" y="189833"/>
                    <a:pt x="2643" y="197644"/>
                  </a:cubicBezTo>
                  <a:cubicBezTo>
                    <a:pt x="-881" y="202502"/>
                    <a:pt x="-881" y="209264"/>
                    <a:pt x="2643" y="214122"/>
                  </a:cubicBezTo>
                  <a:cubicBezTo>
                    <a:pt x="5882" y="217932"/>
                    <a:pt x="83129" y="311087"/>
                    <a:pt x="202668" y="368332"/>
                  </a:cubicBezTo>
                  <a:cubicBezTo>
                    <a:pt x="262580" y="397193"/>
                    <a:pt x="322778" y="412051"/>
                    <a:pt x="381643" y="412051"/>
                  </a:cubicBezTo>
                  <a:cubicBezTo>
                    <a:pt x="596051" y="412051"/>
                    <a:pt x="754261" y="222218"/>
                    <a:pt x="761024" y="214122"/>
                  </a:cubicBezTo>
                  <a:cubicBezTo>
                    <a:pt x="764834" y="209264"/>
                    <a:pt x="764834" y="202502"/>
                    <a:pt x="761024" y="197644"/>
                  </a:cubicBezTo>
                  <a:close/>
                </a:path>
              </a:pathLst>
            </a:custGeom>
            <a:solidFill>
              <a:srgbClr val="0BBBEF"/>
            </a:solidFill>
            <a:ln w="9525" cap="flat">
              <a:noFill/>
              <a:prstDash val="solid"/>
              <a:miter/>
            </a:ln>
          </p:spPr>
          <p:txBody>
            <a:bodyPr rtlCol="0" anchor="ctr"/>
            <a:lstStyle/>
            <a:p>
              <a:endParaRPr lang="fr-FR" noProof="0" dirty="0"/>
            </a:p>
          </p:txBody>
        </p:sp>
        <p:sp>
          <p:nvSpPr>
            <p:cNvPr id="246" name="Forme libre : forme 245">
              <a:extLst>
                <a:ext uri="{FF2B5EF4-FFF2-40B4-BE49-F238E27FC236}">
                  <a16:creationId xmlns:a16="http://schemas.microsoft.com/office/drawing/2014/main" id="{2DDB30B8-A952-315F-FF29-24B4532EF02D}"/>
                </a:ext>
              </a:extLst>
            </p:cNvPr>
            <p:cNvSpPr/>
            <p:nvPr/>
          </p:nvSpPr>
          <p:spPr>
            <a:xfrm>
              <a:off x="10302073" y="3344093"/>
              <a:ext cx="166592" cy="166782"/>
            </a:xfrm>
            <a:custGeom>
              <a:avLst/>
              <a:gdLst>
                <a:gd name="connsiteX0" fmla="*/ 83153 w 166592"/>
                <a:gd name="connsiteY0" fmla="*/ 166592 h 166782"/>
                <a:gd name="connsiteX1" fmla="*/ 166592 w 166592"/>
                <a:gd name="connsiteY1" fmla="*/ 83153 h 166782"/>
                <a:gd name="connsiteX2" fmla="*/ 83153 w 166592"/>
                <a:gd name="connsiteY2" fmla="*/ 0 h 166782"/>
                <a:gd name="connsiteX3" fmla="*/ 62389 w 166592"/>
                <a:gd name="connsiteY3" fmla="*/ 2667 h 166782"/>
                <a:gd name="connsiteX4" fmla="*/ 76676 w 166592"/>
                <a:gd name="connsiteY4" fmla="*/ 22955 h 166782"/>
                <a:gd name="connsiteX5" fmla="*/ 83153 w 166592"/>
                <a:gd name="connsiteY5" fmla="*/ 22384 h 166782"/>
                <a:gd name="connsiteX6" fmla="*/ 143923 w 166592"/>
                <a:gd name="connsiteY6" fmla="*/ 83439 h 166782"/>
                <a:gd name="connsiteX7" fmla="*/ 83153 w 166592"/>
                <a:gd name="connsiteY7" fmla="*/ 144209 h 166782"/>
                <a:gd name="connsiteX8" fmla="*/ 22384 w 166592"/>
                <a:gd name="connsiteY8" fmla="*/ 83439 h 166782"/>
                <a:gd name="connsiteX9" fmla="*/ 23432 w 166592"/>
                <a:gd name="connsiteY9" fmla="*/ 71819 h 166782"/>
                <a:gd name="connsiteX10" fmla="*/ 4286 w 166592"/>
                <a:gd name="connsiteY10" fmla="*/ 56388 h 166782"/>
                <a:gd name="connsiteX11" fmla="*/ 0 w 166592"/>
                <a:gd name="connsiteY11" fmla="*/ 83344 h 166782"/>
                <a:gd name="connsiteX12" fmla="*/ 83153 w 166592"/>
                <a:gd name="connsiteY12" fmla="*/ 166783 h 166782"/>
                <a:gd name="connsiteX13" fmla="*/ 83153 w 166592"/>
                <a:gd name="connsiteY13" fmla="*/ 166497 h 16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592" h="166782">
                  <a:moveTo>
                    <a:pt x="83153" y="166592"/>
                  </a:moveTo>
                  <a:cubicBezTo>
                    <a:pt x="129064" y="166592"/>
                    <a:pt x="166592" y="129349"/>
                    <a:pt x="166592" y="83153"/>
                  </a:cubicBezTo>
                  <a:cubicBezTo>
                    <a:pt x="166592" y="36957"/>
                    <a:pt x="129064" y="0"/>
                    <a:pt x="83153" y="0"/>
                  </a:cubicBezTo>
                  <a:cubicBezTo>
                    <a:pt x="75819" y="0"/>
                    <a:pt x="69152" y="762"/>
                    <a:pt x="62389" y="2667"/>
                  </a:cubicBezTo>
                  <a:cubicBezTo>
                    <a:pt x="69152" y="7525"/>
                    <a:pt x="74009" y="14573"/>
                    <a:pt x="76676" y="22955"/>
                  </a:cubicBezTo>
                  <a:cubicBezTo>
                    <a:pt x="78581" y="22670"/>
                    <a:pt x="80963" y="22384"/>
                    <a:pt x="83153" y="22384"/>
                  </a:cubicBezTo>
                  <a:cubicBezTo>
                    <a:pt x="116586" y="22384"/>
                    <a:pt x="143923" y="49625"/>
                    <a:pt x="143923" y="83439"/>
                  </a:cubicBezTo>
                  <a:cubicBezTo>
                    <a:pt x="143923" y="117253"/>
                    <a:pt x="116681" y="144209"/>
                    <a:pt x="83153" y="144209"/>
                  </a:cubicBezTo>
                  <a:cubicBezTo>
                    <a:pt x="49625" y="144209"/>
                    <a:pt x="22384" y="116967"/>
                    <a:pt x="22384" y="83439"/>
                  </a:cubicBezTo>
                  <a:cubicBezTo>
                    <a:pt x="22384" y="79439"/>
                    <a:pt x="22669" y="75629"/>
                    <a:pt x="23432" y="71819"/>
                  </a:cubicBezTo>
                  <a:cubicBezTo>
                    <a:pt x="15621" y="68866"/>
                    <a:pt x="8858" y="63437"/>
                    <a:pt x="4286" y="56388"/>
                  </a:cubicBezTo>
                  <a:cubicBezTo>
                    <a:pt x="1619" y="64770"/>
                    <a:pt x="0" y="73914"/>
                    <a:pt x="0" y="83344"/>
                  </a:cubicBezTo>
                  <a:cubicBezTo>
                    <a:pt x="0" y="129254"/>
                    <a:pt x="37243" y="166783"/>
                    <a:pt x="83153" y="166783"/>
                  </a:cubicBezTo>
                  <a:lnTo>
                    <a:pt x="83153" y="166497"/>
                  </a:lnTo>
                  <a:close/>
                </a:path>
              </a:pathLst>
            </a:custGeom>
            <a:solidFill>
              <a:srgbClr val="000000"/>
            </a:solidFill>
            <a:ln w="9525" cap="flat">
              <a:noFill/>
              <a:prstDash val="solid"/>
              <a:miter/>
            </a:ln>
          </p:spPr>
          <p:txBody>
            <a:bodyPr rtlCol="0" anchor="ctr"/>
            <a:lstStyle/>
            <a:p>
              <a:endParaRPr lang="fr-FR" noProof="0" dirty="0"/>
            </a:p>
          </p:txBody>
        </p:sp>
      </p:grpSp>
      <p:grpSp>
        <p:nvGrpSpPr>
          <p:cNvPr id="219" name="Groupe 218">
            <a:extLst>
              <a:ext uri="{FF2B5EF4-FFF2-40B4-BE49-F238E27FC236}">
                <a16:creationId xmlns:a16="http://schemas.microsoft.com/office/drawing/2014/main" id="{114ECAA5-48DF-567A-FB35-42AE4106AC78}"/>
              </a:ext>
            </a:extLst>
          </p:cNvPr>
          <p:cNvGrpSpPr/>
          <p:nvPr/>
        </p:nvGrpSpPr>
        <p:grpSpPr>
          <a:xfrm>
            <a:off x="4639459" y="3144085"/>
            <a:ext cx="663892" cy="663817"/>
            <a:chOff x="4639459" y="3144085"/>
            <a:chExt cx="663892" cy="663817"/>
          </a:xfrm>
        </p:grpSpPr>
        <p:sp>
          <p:nvSpPr>
            <p:cNvPr id="215" name="Forme libre : forme 214">
              <a:extLst>
                <a:ext uri="{FF2B5EF4-FFF2-40B4-BE49-F238E27FC236}">
                  <a16:creationId xmlns:a16="http://schemas.microsoft.com/office/drawing/2014/main" id="{2E2F594E-1577-0207-3518-64208EDF88D5}"/>
                </a:ext>
              </a:extLst>
            </p:cNvPr>
            <p:cNvSpPr/>
            <p:nvPr/>
          </p:nvSpPr>
          <p:spPr>
            <a:xfrm>
              <a:off x="4639459" y="3144085"/>
              <a:ext cx="663892" cy="663817"/>
            </a:xfrm>
            <a:custGeom>
              <a:avLst/>
              <a:gdLst>
                <a:gd name="connsiteX0" fmla="*/ 622709 w 663892"/>
                <a:gd name="connsiteY0" fmla="*/ 424645 h 663817"/>
                <a:gd name="connsiteX1" fmla="*/ 239804 w 663892"/>
                <a:gd name="connsiteY1" fmla="*/ 623622 h 663817"/>
                <a:gd name="connsiteX2" fmla="*/ 60543 w 663892"/>
                <a:gd name="connsiteY2" fmla="*/ 472651 h 663817"/>
                <a:gd name="connsiteX3" fmla="*/ 40827 w 663892"/>
                <a:gd name="connsiteY3" fmla="*/ 239384 h 663817"/>
                <a:gd name="connsiteX4" fmla="*/ 332196 w 663892"/>
                <a:gd name="connsiteY4" fmla="*/ 26119 h 663817"/>
                <a:gd name="connsiteX5" fmla="*/ 424017 w 663892"/>
                <a:gd name="connsiteY5" fmla="*/ 40407 h 663817"/>
                <a:gd name="connsiteX6" fmla="*/ 603278 w 663892"/>
                <a:gd name="connsiteY6" fmla="*/ 191378 h 663817"/>
                <a:gd name="connsiteX7" fmla="*/ 622709 w 663892"/>
                <a:gd name="connsiteY7" fmla="*/ 424645 h 663817"/>
                <a:gd name="connsiteX8" fmla="*/ 431638 w 663892"/>
                <a:gd name="connsiteY8" fmla="*/ 15832 h 663817"/>
                <a:gd name="connsiteX9" fmla="*/ 179987 w 663892"/>
                <a:gd name="connsiteY9" fmla="*/ 36597 h 663817"/>
                <a:gd name="connsiteX10" fmla="*/ 15204 w 663892"/>
                <a:gd name="connsiteY10" fmla="*/ 231573 h 663817"/>
                <a:gd name="connsiteX11" fmla="*/ 232279 w 663892"/>
                <a:gd name="connsiteY11" fmla="*/ 648197 h 663817"/>
                <a:gd name="connsiteX12" fmla="*/ 332482 w 663892"/>
                <a:gd name="connsiteY12" fmla="*/ 663818 h 663817"/>
                <a:gd name="connsiteX13" fmla="*/ 485549 w 663892"/>
                <a:gd name="connsiteY13" fmla="*/ 626004 h 663817"/>
                <a:gd name="connsiteX14" fmla="*/ 648617 w 663892"/>
                <a:gd name="connsiteY14" fmla="*/ 432170 h 663817"/>
                <a:gd name="connsiteX15" fmla="*/ 431542 w 663892"/>
                <a:gd name="connsiteY15" fmla="*/ 15832 h 6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892" h="663817">
                  <a:moveTo>
                    <a:pt x="622709" y="424645"/>
                  </a:moveTo>
                  <a:cubicBezTo>
                    <a:pt x="571941" y="585046"/>
                    <a:pt x="400205" y="674391"/>
                    <a:pt x="239804" y="623622"/>
                  </a:cubicBezTo>
                  <a:cubicBezTo>
                    <a:pt x="161794" y="599048"/>
                    <a:pt x="98072" y="545327"/>
                    <a:pt x="60543" y="472651"/>
                  </a:cubicBezTo>
                  <a:cubicBezTo>
                    <a:pt x="23015" y="400071"/>
                    <a:pt x="15966" y="317108"/>
                    <a:pt x="40827" y="239384"/>
                  </a:cubicBezTo>
                  <a:cubicBezTo>
                    <a:pt x="81689" y="109558"/>
                    <a:pt x="202371" y="26119"/>
                    <a:pt x="332196" y="26119"/>
                  </a:cubicBezTo>
                  <a:cubicBezTo>
                    <a:pt x="362391" y="26119"/>
                    <a:pt x="393442" y="30691"/>
                    <a:pt x="424017" y="40407"/>
                  </a:cubicBezTo>
                  <a:cubicBezTo>
                    <a:pt x="502027" y="64981"/>
                    <a:pt x="565464" y="118416"/>
                    <a:pt x="603278" y="191378"/>
                  </a:cubicBezTo>
                  <a:cubicBezTo>
                    <a:pt x="640806" y="263958"/>
                    <a:pt x="647855" y="346921"/>
                    <a:pt x="622709" y="424645"/>
                  </a:cubicBezTo>
                  <a:close/>
                  <a:moveTo>
                    <a:pt x="431638" y="15832"/>
                  </a:moveTo>
                  <a:cubicBezTo>
                    <a:pt x="347913" y="-10933"/>
                    <a:pt x="258473" y="-3599"/>
                    <a:pt x="179987" y="36597"/>
                  </a:cubicBezTo>
                  <a:cubicBezTo>
                    <a:pt x="100548" y="77649"/>
                    <a:pt x="42255" y="146801"/>
                    <a:pt x="15204" y="231573"/>
                  </a:cubicBezTo>
                  <a:cubicBezTo>
                    <a:pt x="-39374" y="405976"/>
                    <a:pt x="57591" y="592857"/>
                    <a:pt x="232279" y="648197"/>
                  </a:cubicBezTo>
                  <a:cubicBezTo>
                    <a:pt x="265236" y="658484"/>
                    <a:pt x="298954" y="663818"/>
                    <a:pt x="332482" y="663818"/>
                  </a:cubicBezTo>
                  <a:cubicBezTo>
                    <a:pt x="385156" y="663818"/>
                    <a:pt x="437257" y="651150"/>
                    <a:pt x="485549" y="626004"/>
                  </a:cubicBezTo>
                  <a:cubicBezTo>
                    <a:pt x="564130" y="585237"/>
                    <a:pt x="621947" y="516371"/>
                    <a:pt x="648617" y="432170"/>
                  </a:cubicBezTo>
                  <a:cubicBezTo>
                    <a:pt x="703386" y="257767"/>
                    <a:pt x="606231" y="70887"/>
                    <a:pt x="431542" y="15832"/>
                  </a:cubicBezTo>
                  <a:close/>
                </a:path>
              </a:pathLst>
            </a:custGeom>
            <a:solidFill>
              <a:srgbClr val="18BBEE"/>
            </a:solidFill>
            <a:ln w="9525" cap="flat">
              <a:noFill/>
              <a:prstDash val="solid"/>
              <a:miter/>
            </a:ln>
          </p:spPr>
          <p:txBody>
            <a:bodyPr rtlCol="0" anchor="ctr"/>
            <a:lstStyle/>
            <a:p>
              <a:endParaRPr lang="fr-FR" noProof="0" dirty="0"/>
            </a:p>
          </p:txBody>
        </p:sp>
        <p:sp>
          <p:nvSpPr>
            <p:cNvPr id="216" name="Forme libre : forme 215">
              <a:extLst>
                <a:ext uri="{FF2B5EF4-FFF2-40B4-BE49-F238E27FC236}">
                  <a16:creationId xmlns:a16="http://schemas.microsoft.com/office/drawing/2014/main" id="{6DA57073-A4C0-6188-BA89-27F9626258D7}"/>
                </a:ext>
              </a:extLst>
            </p:cNvPr>
            <p:cNvSpPr/>
            <p:nvPr/>
          </p:nvSpPr>
          <p:spPr>
            <a:xfrm>
              <a:off x="4814587" y="3283942"/>
              <a:ext cx="152174" cy="116766"/>
            </a:xfrm>
            <a:custGeom>
              <a:avLst/>
              <a:gdLst>
                <a:gd name="connsiteX0" fmla="*/ 91536 w 152174"/>
                <a:gd name="connsiteY0" fmla="*/ 29613 h 116766"/>
                <a:gd name="connsiteX1" fmla="*/ 120397 w 152174"/>
                <a:gd name="connsiteY1" fmla="*/ 50092 h 116766"/>
                <a:gd name="connsiteX2" fmla="*/ 121445 w 152174"/>
                <a:gd name="connsiteY2" fmla="*/ 99241 h 116766"/>
                <a:gd name="connsiteX3" fmla="*/ 121445 w 152174"/>
                <a:gd name="connsiteY3" fmla="*/ 108194 h 116766"/>
                <a:gd name="connsiteX4" fmla="*/ 129541 w 152174"/>
                <a:gd name="connsiteY4" fmla="*/ 115719 h 116766"/>
                <a:gd name="connsiteX5" fmla="*/ 134113 w 152174"/>
                <a:gd name="connsiteY5" fmla="*/ 116767 h 116766"/>
                <a:gd name="connsiteX6" fmla="*/ 147639 w 152174"/>
                <a:gd name="connsiteY6" fmla="*/ 107623 h 116766"/>
                <a:gd name="connsiteX7" fmla="*/ 147924 w 152174"/>
                <a:gd name="connsiteY7" fmla="*/ 107051 h 116766"/>
                <a:gd name="connsiteX8" fmla="*/ 147924 w 152174"/>
                <a:gd name="connsiteY8" fmla="*/ 106003 h 116766"/>
                <a:gd name="connsiteX9" fmla="*/ 144114 w 152174"/>
                <a:gd name="connsiteY9" fmla="*/ 39043 h 116766"/>
                <a:gd name="connsiteX10" fmla="*/ 99823 w 152174"/>
                <a:gd name="connsiteY10" fmla="*/ 3419 h 116766"/>
                <a:gd name="connsiteX11" fmla="*/ 43435 w 152174"/>
                <a:gd name="connsiteY11" fmla="*/ 7229 h 116766"/>
                <a:gd name="connsiteX12" fmla="*/ 477 w 152174"/>
                <a:gd name="connsiteY12" fmla="*/ 62569 h 116766"/>
                <a:gd name="connsiteX13" fmla="*/ 763 w 152174"/>
                <a:gd name="connsiteY13" fmla="*/ 71428 h 116766"/>
                <a:gd name="connsiteX14" fmla="*/ 8859 w 152174"/>
                <a:gd name="connsiteY14" fmla="*/ 78952 h 116766"/>
                <a:gd name="connsiteX15" fmla="*/ 9145 w 152174"/>
                <a:gd name="connsiteY15" fmla="*/ 78952 h 116766"/>
                <a:gd name="connsiteX16" fmla="*/ 25623 w 152174"/>
                <a:gd name="connsiteY16" fmla="*/ 69523 h 116766"/>
                <a:gd name="connsiteX17" fmla="*/ 55913 w 152174"/>
                <a:gd name="connsiteY17" fmla="*/ 30375 h 116766"/>
                <a:gd name="connsiteX18" fmla="*/ 91536 w 152174"/>
                <a:gd name="connsiteY18" fmla="*/ 29518 h 11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174" h="116766">
                  <a:moveTo>
                    <a:pt x="91536" y="29613"/>
                  </a:moveTo>
                  <a:cubicBezTo>
                    <a:pt x="105824" y="34185"/>
                    <a:pt x="115254" y="40948"/>
                    <a:pt x="120397" y="50092"/>
                  </a:cubicBezTo>
                  <a:cubicBezTo>
                    <a:pt x="130398" y="71142"/>
                    <a:pt x="121445" y="98955"/>
                    <a:pt x="121445" y="99241"/>
                  </a:cubicBezTo>
                  <a:cubicBezTo>
                    <a:pt x="120397" y="102193"/>
                    <a:pt x="120397" y="105146"/>
                    <a:pt x="121445" y="108194"/>
                  </a:cubicBezTo>
                  <a:cubicBezTo>
                    <a:pt x="123064" y="111433"/>
                    <a:pt x="126017" y="114385"/>
                    <a:pt x="129541" y="115719"/>
                  </a:cubicBezTo>
                  <a:cubicBezTo>
                    <a:pt x="131160" y="116290"/>
                    <a:pt x="132780" y="116767"/>
                    <a:pt x="134113" y="116767"/>
                  </a:cubicBezTo>
                  <a:cubicBezTo>
                    <a:pt x="139828" y="116767"/>
                    <a:pt x="145448" y="112957"/>
                    <a:pt x="147639" y="107623"/>
                  </a:cubicBezTo>
                  <a:lnTo>
                    <a:pt x="147924" y="107051"/>
                  </a:lnTo>
                  <a:lnTo>
                    <a:pt x="147924" y="106003"/>
                  </a:lnTo>
                  <a:cubicBezTo>
                    <a:pt x="154687" y="80381"/>
                    <a:pt x="153354" y="57140"/>
                    <a:pt x="144114" y="39043"/>
                  </a:cubicBezTo>
                  <a:cubicBezTo>
                    <a:pt x="136018" y="23136"/>
                    <a:pt x="120588" y="10658"/>
                    <a:pt x="99823" y="3419"/>
                  </a:cubicBezTo>
                  <a:cubicBezTo>
                    <a:pt x="79344" y="-2201"/>
                    <a:pt x="60390" y="-867"/>
                    <a:pt x="43435" y="7229"/>
                  </a:cubicBezTo>
                  <a:cubicBezTo>
                    <a:pt x="13717" y="23136"/>
                    <a:pt x="1906" y="56950"/>
                    <a:pt x="477" y="62569"/>
                  </a:cubicBezTo>
                  <a:cubicBezTo>
                    <a:pt x="-285" y="65522"/>
                    <a:pt x="-94" y="68475"/>
                    <a:pt x="763" y="71428"/>
                  </a:cubicBezTo>
                  <a:cubicBezTo>
                    <a:pt x="2097" y="74666"/>
                    <a:pt x="5049" y="77619"/>
                    <a:pt x="8859" y="78952"/>
                  </a:cubicBezTo>
                  <a:lnTo>
                    <a:pt x="9145" y="78952"/>
                  </a:lnTo>
                  <a:cubicBezTo>
                    <a:pt x="15908" y="80286"/>
                    <a:pt x="24290" y="76476"/>
                    <a:pt x="25623" y="69523"/>
                  </a:cubicBezTo>
                  <a:cubicBezTo>
                    <a:pt x="25909" y="69237"/>
                    <a:pt x="35053" y="41424"/>
                    <a:pt x="55913" y="30375"/>
                  </a:cubicBezTo>
                  <a:cubicBezTo>
                    <a:pt x="66676" y="25231"/>
                    <a:pt x="77535" y="24946"/>
                    <a:pt x="91536" y="29518"/>
                  </a:cubicBezTo>
                  <a:close/>
                </a:path>
              </a:pathLst>
            </a:custGeom>
            <a:solidFill>
              <a:srgbClr val="000000"/>
            </a:solidFill>
            <a:ln w="9525" cap="flat">
              <a:noFill/>
              <a:prstDash val="solid"/>
              <a:miter/>
            </a:ln>
          </p:spPr>
          <p:txBody>
            <a:bodyPr rtlCol="0" anchor="ctr"/>
            <a:lstStyle/>
            <a:p>
              <a:endParaRPr lang="fr-FR" noProof="0" dirty="0"/>
            </a:p>
          </p:txBody>
        </p:sp>
        <p:sp>
          <p:nvSpPr>
            <p:cNvPr id="217" name="Forme libre : forme 216">
              <a:extLst>
                <a:ext uri="{FF2B5EF4-FFF2-40B4-BE49-F238E27FC236}">
                  <a16:creationId xmlns:a16="http://schemas.microsoft.com/office/drawing/2014/main" id="{3BB2E271-219C-69CC-46E3-607165A45832}"/>
                </a:ext>
              </a:extLst>
            </p:cNvPr>
            <p:cNvSpPr/>
            <p:nvPr/>
          </p:nvSpPr>
          <p:spPr>
            <a:xfrm>
              <a:off x="4875501" y="3471670"/>
              <a:ext cx="177064" cy="108775"/>
            </a:xfrm>
            <a:custGeom>
              <a:avLst/>
              <a:gdLst>
                <a:gd name="connsiteX0" fmla="*/ 170735 w 177064"/>
                <a:gd name="connsiteY0" fmla="*/ 48673 h 108775"/>
                <a:gd name="connsiteX1" fmla="*/ 161306 w 177064"/>
                <a:gd name="connsiteY1" fmla="*/ 46482 h 108775"/>
                <a:gd name="connsiteX2" fmla="*/ 152924 w 177064"/>
                <a:gd name="connsiteY2" fmla="*/ 52388 h 108775"/>
                <a:gd name="connsiteX3" fmla="*/ 152066 w 177064"/>
                <a:gd name="connsiteY3" fmla="*/ 52959 h 108775"/>
                <a:gd name="connsiteX4" fmla="*/ 74819 w 177064"/>
                <a:gd name="connsiteY4" fmla="*/ 78296 h 108775"/>
                <a:gd name="connsiteX5" fmla="*/ 26527 w 177064"/>
                <a:gd name="connsiteY5" fmla="*/ 13526 h 108775"/>
                <a:gd name="connsiteX6" fmla="*/ 13859 w 177064"/>
                <a:gd name="connsiteY6" fmla="*/ 0 h 108775"/>
                <a:gd name="connsiteX7" fmla="*/ 47 w 177064"/>
                <a:gd name="connsiteY7" fmla="*/ 12382 h 108775"/>
                <a:gd name="connsiteX8" fmla="*/ 66437 w 177064"/>
                <a:gd name="connsiteY8" fmla="*/ 104204 h 108775"/>
                <a:gd name="connsiteX9" fmla="*/ 95869 w 177064"/>
                <a:gd name="connsiteY9" fmla="*/ 108776 h 108775"/>
                <a:gd name="connsiteX10" fmla="*/ 174736 w 177064"/>
                <a:gd name="connsiteY10" fmla="*/ 66675 h 108775"/>
                <a:gd name="connsiteX11" fmla="*/ 176927 w 177064"/>
                <a:gd name="connsiteY11" fmla="*/ 57245 h 108775"/>
                <a:gd name="connsiteX12" fmla="*/ 170735 w 177064"/>
                <a:gd name="connsiteY12" fmla="*/ 48578 h 10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064" h="108775">
                  <a:moveTo>
                    <a:pt x="170735" y="48673"/>
                  </a:moveTo>
                  <a:cubicBezTo>
                    <a:pt x="168068" y="46768"/>
                    <a:pt x="164544" y="46006"/>
                    <a:pt x="161306" y="46482"/>
                  </a:cubicBezTo>
                  <a:cubicBezTo>
                    <a:pt x="157781" y="47244"/>
                    <a:pt x="154543" y="49435"/>
                    <a:pt x="152924" y="52388"/>
                  </a:cubicBezTo>
                  <a:cubicBezTo>
                    <a:pt x="152924" y="52388"/>
                    <a:pt x="152638" y="52673"/>
                    <a:pt x="152066" y="52959"/>
                  </a:cubicBezTo>
                  <a:cubicBezTo>
                    <a:pt x="142637" y="65056"/>
                    <a:pt x="115871" y="91535"/>
                    <a:pt x="74819" y="78296"/>
                  </a:cubicBezTo>
                  <a:cubicBezTo>
                    <a:pt x="28337" y="63722"/>
                    <a:pt x="26241" y="21907"/>
                    <a:pt x="26527" y="13526"/>
                  </a:cubicBezTo>
                  <a:cubicBezTo>
                    <a:pt x="26527" y="5715"/>
                    <a:pt x="21098" y="0"/>
                    <a:pt x="13859" y="0"/>
                  </a:cubicBezTo>
                  <a:cubicBezTo>
                    <a:pt x="6048" y="0"/>
                    <a:pt x="47" y="5144"/>
                    <a:pt x="47" y="12382"/>
                  </a:cubicBezTo>
                  <a:cubicBezTo>
                    <a:pt x="-1000" y="40196"/>
                    <a:pt x="15192" y="87725"/>
                    <a:pt x="66437" y="104204"/>
                  </a:cubicBezTo>
                  <a:cubicBezTo>
                    <a:pt x="76724" y="107442"/>
                    <a:pt x="86725" y="108776"/>
                    <a:pt x="95869" y="108776"/>
                  </a:cubicBezTo>
                  <a:cubicBezTo>
                    <a:pt x="133969" y="108776"/>
                    <a:pt x="162830" y="85534"/>
                    <a:pt x="174736" y="66675"/>
                  </a:cubicBezTo>
                  <a:cubicBezTo>
                    <a:pt x="176641" y="64008"/>
                    <a:pt x="177403" y="60484"/>
                    <a:pt x="176927" y="57245"/>
                  </a:cubicBezTo>
                  <a:cubicBezTo>
                    <a:pt x="176069" y="53721"/>
                    <a:pt x="173974" y="50482"/>
                    <a:pt x="170735" y="48578"/>
                  </a:cubicBezTo>
                  <a:close/>
                </a:path>
              </a:pathLst>
            </a:custGeom>
            <a:solidFill>
              <a:srgbClr val="000000"/>
            </a:solidFill>
            <a:ln w="9525" cap="flat">
              <a:noFill/>
              <a:prstDash val="solid"/>
              <a:miter/>
            </a:ln>
          </p:spPr>
          <p:txBody>
            <a:bodyPr rtlCol="0" anchor="ctr"/>
            <a:lstStyle/>
            <a:p>
              <a:endParaRPr lang="fr-FR" noProof="0" dirty="0"/>
            </a:p>
          </p:txBody>
        </p:sp>
        <p:sp>
          <p:nvSpPr>
            <p:cNvPr id="218" name="Forme libre : forme 217">
              <a:extLst>
                <a:ext uri="{FF2B5EF4-FFF2-40B4-BE49-F238E27FC236}">
                  <a16:creationId xmlns:a16="http://schemas.microsoft.com/office/drawing/2014/main" id="{8E333AB9-82E2-0CFE-793A-957B0EF9F285}"/>
                </a:ext>
              </a:extLst>
            </p:cNvPr>
            <p:cNvSpPr/>
            <p:nvPr/>
          </p:nvSpPr>
          <p:spPr>
            <a:xfrm>
              <a:off x="5052653" y="3358958"/>
              <a:ext cx="152138" cy="116902"/>
            </a:xfrm>
            <a:custGeom>
              <a:avLst/>
              <a:gdLst>
                <a:gd name="connsiteX0" fmla="*/ 144173 w 152138"/>
                <a:gd name="connsiteY0" fmla="*/ 39084 h 116902"/>
                <a:gd name="connsiteX1" fmla="*/ 99882 w 152138"/>
                <a:gd name="connsiteY1" fmla="*/ 3460 h 116902"/>
                <a:gd name="connsiteX2" fmla="*/ 43494 w 152138"/>
                <a:gd name="connsiteY2" fmla="*/ 7270 h 116902"/>
                <a:gd name="connsiteX3" fmla="*/ 822 w 152138"/>
                <a:gd name="connsiteY3" fmla="*/ 61277 h 116902"/>
                <a:gd name="connsiteX4" fmla="*/ 8918 w 152138"/>
                <a:gd name="connsiteY4" fmla="*/ 79089 h 116902"/>
                <a:gd name="connsiteX5" fmla="*/ 9204 w 152138"/>
                <a:gd name="connsiteY5" fmla="*/ 79089 h 116902"/>
                <a:gd name="connsiteX6" fmla="*/ 25682 w 152138"/>
                <a:gd name="connsiteY6" fmla="*/ 69659 h 116902"/>
                <a:gd name="connsiteX7" fmla="*/ 55877 w 152138"/>
                <a:gd name="connsiteY7" fmla="*/ 30511 h 116902"/>
                <a:gd name="connsiteX8" fmla="*/ 91500 w 152138"/>
                <a:gd name="connsiteY8" fmla="*/ 29749 h 116902"/>
                <a:gd name="connsiteX9" fmla="*/ 120361 w 152138"/>
                <a:gd name="connsiteY9" fmla="*/ 50228 h 116902"/>
                <a:gd name="connsiteX10" fmla="*/ 121694 w 152138"/>
                <a:gd name="connsiteY10" fmla="*/ 98043 h 116902"/>
                <a:gd name="connsiteX11" fmla="*/ 121409 w 152138"/>
                <a:gd name="connsiteY11" fmla="*/ 99663 h 116902"/>
                <a:gd name="connsiteX12" fmla="*/ 121409 w 152138"/>
                <a:gd name="connsiteY12" fmla="*/ 108330 h 116902"/>
                <a:gd name="connsiteX13" fmla="*/ 129505 w 152138"/>
                <a:gd name="connsiteY13" fmla="*/ 115855 h 116902"/>
                <a:gd name="connsiteX14" fmla="*/ 134077 w 152138"/>
                <a:gd name="connsiteY14" fmla="*/ 116903 h 116902"/>
                <a:gd name="connsiteX15" fmla="*/ 147602 w 152138"/>
                <a:gd name="connsiteY15" fmla="*/ 107759 h 116902"/>
                <a:gd name="connsiteX16" fmla="*/ 147888 w 152138"/>
                <a:gd name="connsiteY16" fmla="*/ 107187 h 116902"/>
                <a:gd name="connsiteX17" fmla="*/ 147888 w 152138"/>
                <a:gd name="connsiteY17" fmla="*/ 106140 h 116902"/>
                <a:gd name="connsiteX18" fmla="*/ 144078 w 152138"/>
                <a:gd name="connsiteY18" fmla="*/ 39179 h 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138" h="116902">
                  <a:moveTo>
                    <a:pt x="144173" y="39084"/>
                  </a:moveTo>
                  <a:cubicBezTo>
                    <a:pt x="136363" y="22605"/>
                    <a:pt x="122266" y="11271"/>
                    <a:pt x="99882" y="3460"/>
                  </a:cubicBezTo>
                  <a:cubicBezTo>
                    <a:pt x="79403" y="-2255"/>
                    <a:pt x="60449" y="-826"/>
                    <a:pt x="43494" y="7270"/>
                  </a:cubicBezTo>
                  <a:cubicBezTo>
                    <a:pt x="14348" y="22701"/>
                    <a:pt x="1870" y="55848"/>
                    <a:pt x="822" y="61277"/>
                  </a:cubicBezTo>
                  <a:cubicBezTo>
                    <a:pt x="-1654" y="68802"/>
                    <a:pt x="1584" y="76136"/>
                    <a:pt x="8918" y="79089"/>
                  </a:cubicBezTo>
                  <a:lnTo>
                    <a:pt x="9204" y="79089"/>
                  </a:lnTo>
                  <a:cubicBezTo>
                    <a:pt x="15967" y="80422"/>
                    <a:pt x="24349" y="76612"/>
                    <a:pt x="25682" y="69659"/>
                  </a:cubicBezTo>
                  <a:cubicBezTo>
                    <a:pt x="25968" y="69373"/>
                    <a:pt x="35112" y="41560"/>
                    <a:pt x="55877" y="30511"/>
                  </a:cubicBezTo>
                  <a:cubicBezTo>
                    <a:pt x="66640" y="25368"/>
                    <a:pt x="77498" y="25082"/>
                    <a:pt x="91500" y="29749"/>
                  </a:cubicBezTo>
                  <a:cubicBezTo>
                    <a:pt x="104454" y="32702"/>
                    <a:pt x="114741" y="40322"/>
                    <a:pt x="120361" y="50228"/>
                  </a:cubicBezTo>
                  <a:cubicBezTo>
                    <a:pt x="124361" y="58896"/>
                    <a:pt x="127886" y="73945"/>
                    <a:pt x="121694" y="98043"/>
                  </a:cubicBezTo>
                  <a:cubicBezTo>
                    <a:pt x="121409" y="98805"/>
                    <a:pt x="121409" y="99091"/>
                    <a:pt x="121409" y="99663"/>
                  </a:cubicBezTo>
                  <a:cubicBezTo>
                    <a:pt x="120361" y="102330"/>
                    <a:pt x="120361" y="105568"/>
                    <a:pt x="121409" y="108330"/>
                  </a:cubicBezTo>
                  <a:cubicBezTo>
                    <a:pt x="123028" y="111569"/>
                    <a:pt x="125981" y="114522"/>
                    <a:pt x="129505" y="115855"/>
                  </a:cubicBezTo>
                  <a:cubicBezTo>
                    <a:pt x="131124" y="116617"/>
                    <a:pt x="132743" y="116903"/>
                    <a:pt x="134077" y="116903"/>
                  </a:cubicBezTo>
                  <a:cubicBezTo>
                    <a:pt x="139697" y="116903"/>
                    <a:pt x="145412" y="113093"/>
                    <a:pt x="147602" y="107759"/>
                  </a:cubicBezTo>
                  <a:lnTo>
                    <a:pt x="147888" y="107187"/>
                  </a:lnTo>
                  <a:lnTo>
                    <a:pt x="147888" y="106140"/>
                  </a:lnTo>
                  <a:cubicBezTo>
                    <a:pt x="154651" y="80517"/>
                    <a:pt x="153317" y="57276"/>
                    <a:pt x="144078" y="39179"/>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257" name="Groupe 256">
            <a:extLst>
              <a:ext uri="{FF2B5EF4-FFF2-40B4-BE49-F238E27FC236}">
                <a16:creationId xmlns:a16="http://schemas.microsoft.com/office/drawing/2014/main" id="{9A97BB00-D765-7919-5EC2-BC2CEBE3A2A7}"/>
              </a:ext>
            </a:extLst>
          </p:cNvPr>
          <p:cNvGrpSpPr/>
          <p:nvPr/>
        </p:nvGrpSpPr>
        <p:grpSpPr>
          <a:xfrm>
            <a:off x="5707050" y="4087909"/>
            <a:ext cx="690262" cy="691257"/>
            <a:chOff x="5707050" y="4087909"/>
            <a:chExt cx="690262" cy="691257"/>
          </a:xfrm>
        </p:grpSpPr>
        <p:sp>
          <p:nvSpPr>
            <p:cNvPr id="253" name="Forme libre : forme 252">
              <a:extLst>
                <a:ext uri="{FF2B5EF4-FFF2-40B4-BE49-F238E27FC236}">
                  <a16:creationId xmlns:a16="http://schemas.microsoft.com/office/drawing/2014/main" id="{C31AF7B3-17C7-B200-F8A1-66D3A1EB4F6F}"/>
                </a:ext>
              </a:extLst>
            </p:cNvPr>
            <p:cNvSpPr/>
            <p:nvPr/>
          </p:nvSpPr>
          <p:spPr>
            <a:xfrm>
              <a:off x="5707050" y="4177282"/>
              <a:ext cx="601884" cy="601884"/>
            </a:xfrm>
            <a:custGeom>
              <a:avLst/>
              <a:gdLst>
                <a:gd name="connsiteX0" fmla="*/ 545687 w 601884"/>
                <a:gd name="connsiteY0" fmla="*/ 126111 h 601884"/>
                <a:gd name="connsiteX1" fmla="*/ 527876 w 601884"/>
                <a:gd name="connsiteY1" fmla="*/ 143637 h 601884"/>
                <a:gd name="connsiteX2" fmla="*/ 577025 w 601884"/>
                <a:gd name="connsiteY2" fmla="*/ 300800 h 601884"/>
                <a:gd name="connsiteX3" fmla="*/ 300800 w 601884"/>
                <a:gd name="connsiteY3" fmla="*/ 576739 h 601884"/>
                <a:gd name="connsiteX4" fmla="*/ 24575 w 601884"/>
                <a:gd name="connsiteY4" fmla="*/ 300800 h 601884"/>
                <a:gd name="connsiteX5" fmla="*/ 300800 w 601884"/>
                <a:gd name="connsiteY5" fmla="*/ 24575 h 601884"/>
                <a:gd name="connsiteX6" fmla="*/ 457676 w 601884"/>
                <a:gd name="connsiteY6" fmla="*/ 73724 h 601884"/>
                <a:gd name="connsiteX7" fmla="*/ 475488 w 601884"/>
                <a:gd name="connsiteY7" fmla="*/ 55912 h 601884"/>
                <a:gd name="connsiteX8" fmla="*/ 300800 w 601884"/>
                <a:gd name="connsiteY8" fmla="*/ 0 h 601884"/>
                <a:gd name="connsiteX9" fmla="*/ 0 w 601884"/>
                <a:gd name="connsiteY9" fmla="*/ 300800 h 601884"/>
                <a:gd name="connsiteX10" fmla="*/ 300800 w 601884"/>
                <a:gd name="connsiteY10" fmla="*/ 601885 h 601884"/>
                <a:gd name="connsiteX11" fmla="*/ 601885 w 601884"/>
                <a:gd name="connsiteY11" fmla="*/ 300800 h 601884"/>
                <a:gd name="connsiteX12" fmla="*/ 545687 w 601884"/>
                <a:gd name="connsiteY12" fmla="*/ 126111 h 60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884" h="601884">
                  <a:moveTo>
                    <a:pt x="545687" y="126111"/>
                  </a:moveTo>
                  <a:lnTo>
                    <a:pt x="527876" y="143637"/>
                  </a:lnTo>
                  <a:cubicBezTo>
                    <a:pt x="558641" y="188405"/>
                    <a:pt x="577025" y="242507"/>
                    <a:pt x="577025" y="300800"/>
                  </a:cubicBezTo>
                  <a:cubicBezTo>
                    <a:pt x="577025" y="453104"/>
                    <a:pt x="453104" y="576739"/>
                    <a:pt x="300800" y="576739"/>
                  </a:cubicBezTo>
                  <a:cubicBezTo>
                    <a:pt x="148495" y="576739"/>
                    <a:pt x="24575" y="453104"/>
                    <a:pt x="24575" y="300800"/>
                  </a:cubicBezTo>
                  <a:cubicBezTo>
                    <a:pt x="24575" y="148495"/>
                    <a:pt x="148495" y="24575"/>
                    <a:pt x="300800" y="24575"/>
                  </a:cubicBezTo>
                  <a:cubicBezTo>
                    <a:pt x="358807" y="24575"/>
                    <a:pt x="413099" y="42672"/>
                    <a:pt x="457676" y="73724"/>
                  </a:cubicBezTo>
                  <a:lnTo>
                    <a:pt x="475488" y="55912"/>
                  </a:lnTo>
                  <a:cubicBezTo>
                    <a:pt x="426053" y="20860"/>
                    <a:pt x="365855" y="0"/>
                    <a:pt x="300800" y="0"/>
                  </a:cubicBezTo>
                  <a:cubicBezTo>
                    <a:pt x="134779" y="0"/>
                    <a:pt x="0" y="134779"/>
                    <a:pt x="0" y="300800"/>
                  </a:cubicBezTo>
                  <a:cubicBezTo>
                    <a:pt x="0" y="466820"/>
                    <a:pt x="134779" y="601885"/>
                    <a:pt x="300800" y="601885"/>
                  </a:cubicBezTo>
                  <a:cubicBezTo>
                    <a:pt x="466820" y="601885"/>
                    <a:pt x="601885" y="466916"/>
                    <a:pt x="601885" y="300800"/>
                  </a:cubicBezTo>
                  <a:cubicBezTo>
                    <a:pt x="601885" y="235744"/>
                    <a:pt x="580835" y="175546"/>
                    <a:pt x="545687" y="126111"/>
                  </a:cubicBezTo>
                  <a:close/>
                </a:path>
              </a:pathLst>
            </a:custGeom>
            <a:solidFill>
              <a:srgbClr val="0BBBEF"/>
            </a:solidFill>
            <a:ln w="9525" cap="flat">
              <a:noFill/>
              <a:prstDash val="solid"/>
              <a:miter/>
            </a:ln>
          </p:spPr>
          <p:txBody>
            <a:bodyPr rtlCol="0" anchor="ctr"/>
            <a:lstStyle/>
            <a:p>
              <a:endParaRPr lang="fr-FR" noProof="0" dirty="0"/>
            </a:p>
          </p:txBody>
        </p:sp>
        <p:sp>
          <p:nvSpPr>
            <p:cNvPr id="254" name="Forme libre : forme 253">
              <a:extLst>
                <a:ext uri="{FF2B5EF4-FFF2-40B4-BE49-F238E27FC236}">
                  <a16:creationId xmlns:a16="http://schemas.microsoft.com/office/drawing/2014/main" id="{62A1FF3A-B897-FADD-C80B-8C3F7B1ADCF6}"/>
                </a:ext>
              </a:extLst>
            </p:cNvPr>
            <p:cNvSpPr/>
            <p:nvPr/>
          </p:nvSpPr>
          <p:spPr>
            <a:xfrm>
              <a:off x="5799633" y="4269865"/>
              <a:ext cx="415861" cy="415861"/>
            </a:xfrm>
            <a:custGeom>
              <a:avLst/>
              <a:gdLst>
                <a:gd name="connsiteX0" fmla="*/ 391001 w 415861"/>
                <a:gd name="connsiteY0" fmla="*/ 207931 h 415861"/>
                <a:gd name="connsiteX1" fmla="*/ 207931 w 415861"/>
                <a:gd name="connsiteY1" fmla="*/ 391001 h 415861"/>
                <a:gd name="connsiteX2" fmla="*/ 24575 w 415861"/>
                <a:gd name="connsiteY2" fmla="*/ 207931 h 415861"/>
                <a:gd name="connsiteX3" fmla="*/ 207931 w 415861"/>
                <a:gd name="connsiteY3" fmla="*/ 24575 h 415861"/>
                <a:gd name="connsiteX4" fmla="*/ 297275 w 415861"/>
                <a:gd name="connsiteY4" fmla="*/ 48101 h 415861"/>
                <a:gd name="connsiteX5" fmla="*/ 315373 w 415861"/>
                <a:gd name="connsiteY5" fmla="*/ 30004 h 415861"/>
                <a:gd name="connsiteX6" fmla="*/ 207931 w 415861"/>
                <a:gd name="connsiteY6" fmla="*/ 0 h 415861"/>
                <a:gd name="connsiteX7" fmla="*/ 0 w 415861"/>
                <a:gd name="connsiteY7" fmla="*/ 207931 h 415861"/>
                <a:gd name="connsiteX8" fmla="*/ 207931 w 415861"/>
                <a:gd name="connsiteY8" fmla="*/ 415861 h 415861"/>
                <a:gd name="connsiteX9" fmla="*/ 415862 w 415861"/>
                <a:gd name="connsiteY9" fmla="*/ 207931 h 415861"/>
                <a:gd name="connsiteX10" fmla="*/ 385667 w 415861"/>
                <a:gd name="connsiteY10" fmla="*/ 100203 h 415861"/>
                <a:gd name="connsiteX11" fmla="*/ 367570 w 415861"/>
                <a:gd name="connsiteY11" fmla="*/ 118301 h 415861"/>
                <a:gd name="connsiteX12" fmla="*/ 391097 w 415861"/>
                <a:gd name="connsiteY12" fmla="*/ 207931 h 41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861" h="415861">
                  <a:moveTo>
                    <a:pt x="391001" y="207931"/>
                  </a:moveTo>
                  <a:cubicBezTo>
                    <a:pt x="391001" y="308610"/>
                    <a:pt x="308610" y="391001"/>
                    <a:pt x="207931" y="391001"/>
                  </a:cubicBezTo>
                  <a:cubicBezTo>
                    <a:pt x="107251" y="391001"/>
                    <a:pt x="24575" y="308610"/>
                    <a:pt x="24575" y="207931"/>
                  </a:cubicBezTo>
                  <a:cubicBezTo>
                    <a:pt x="24575" y="107252"/>
                    <a:pt x="106966" y="24575"/>
                    <a:pt x="207931" y="24575"/>
                  </a:cubicBezTo>
                  <a:cubicBezTo>
                    <a:pt x="240316" y="24575"/>
                    <a:pt x="270796" y="33242"/>
                    <a:pt x="297275" y="48101"/>
                  </a:cubicBezTo>
                  <a:lnTo>
                    <a:pt x="315373" y="30004"/>
                  </a:lnTo>
                  <a:cubicBezTo>
                    <a:pt x="284036" y="10858"/>
                    <a:pt x="247079" y="0"/>
                    <a:pt x="207931" y="0"/>
                  </a:cubicBezTo>
                  <a:cubicBezTo>
                    <a:pt x="93155" y="0"/>
                    <a:pt x="0" y="93154"/>
                    <a:pt x="0" y="207931"/>
                  </a:cubicBezTo>
                  <a:cubicBezTo>
                    <a:pt x="0" y="322707"/>
                    <a:pt x="93155" y="415861"/>
                    <a:pt x="207931" y="415861"/>
                  </a:cubicBezTo>
                  <a:cubicBezTo>
                    <a:pt x="322707" y="415861"/>
                    <a:pt x="415862" y="322421"/>
                    <a:pt x="415862" y="207931"/>
                  </a:cubicBezTo>
                  <a:cubicBezTo>
                    <a:pt x="415862" y="168497"/>
                    <a:pt x="404813" y="131540"/>
                    <a:pt x="385667" y="100203"/>
                  </a:cubicBezTo>
                  <a:lnTo>
                    <a:pt x="367570" y="118301"/>
                  </a:lnTo>
                  <a:cubicBezTo>
                    <a:pt x="382429" y="144780"/>
                    <a:pt x="391097" y="175260"/>
                    <a:pt x="391097" y="207931"/>
                  </a:cubicBezTo>
                  <a:close/>
                </a:path>
              </a:pathLst>
            </a:custGeom>
            <a:solidFill>
              <a:srgbClr val="0BBBEF"/>
            </a:solidFill>
            <a:ln w="9525" cap="flat">
              <a:noFill/>
              <a:prstDash val="solid"/>
              <a:miter/>
            </a:ln>
          </p:spPr>
          <p:txBody>
            <a:bodyPr rtlCol="0" anchor="ctr"/>
            <a:lstStyle/>
            <a:p>
              <a:endParaRPr lang="fr-FR" noProof="0" dirty="0"/>
            </a:p>
          </p:txBody>
        </p:sp>
        <p:sp>
          <p:nvSpPr>
            <p:cNvPr id="255" name="Forme libre : forme 254">
              <a:extLst>
                <a:ext uri="{FF2B5EF4-FFF2-40B4-BE49-F238E27FC236}">
                  <a16:creationId xmlns:a16="http://schemas.microsoft.com/office/drawing/2014/main" id="{F84F73DA-F6A5-56E5-1A29-14378158AAD7}"/>
                </a:ext>
              </a:extLst>
            </p:cNvPr>
            <p:cNvSpPr/>
            <p:nvPr/>
          </p:nvSpPr>
          <p:spPr>
            <a:xfrm>
              <a:off x="5892787" y="4363305"/>
              <a:ext cx="229742" cy="229742"/>
            </a:xfrm>
            <a:custGeom>
              <a:avLst/>
              <a:gdLst>
                <a:gd name="connsiteX0" fmla="*/ 114776 w 229742"/>
                <a:gd name="connsiteY0" fmla="*/ 24575 h 229742"/>
                <a:gd name="connsiteX1" fmla="*/ 132874 w 229742"/>
                <a:gd name="connsiteY1" fmla="*/ 26480 h 229742"/>
                <a:gd name="connsiteX2" fmla="*/ 152876 w 229742"/>
                <a:gd name="connsiteY2" fmla="*/ 6477 h 229742"/>
                <a:gd name="connsiteX3" fmla="*/ 114776 w 229742"/>
                <a:gd name="connsiteY3" fmla="*/ 0 h 229742"/>
                <a:gd name="connsiteX4" fmla="*/ 0 w 229742"/>
                <a:gd name="connsiteY4" fmla="*/ 114776 h 229742"/>
                <a:gd name="connsiteX5" fmla="*/ 114776 w 229742"/>
                <a:gd name="connsiteY5" fmla="*/ 229743 h 229742"/>
                <a:gd name="connsiteX6" fmla="*/ 229743 w 229742"/>
                <a:gd name="connsiteY6" fmla="*/ 114776 h 229742"/>
                <a:gd name="connsiteX7" fmla="*/ 222980 w 229742"/>
                <a:gd name="connsiteY7" fmla="*/ 76676 h 229742"/>
                <a:gd name="connsiteX8" fmla="*/ 202978 w 229742"/>
                <a:gd name="connsiteY8" fmla="*/ 96679 h 229742"/>
                <a:gd name="connsiteX9" fmla="*/ 204883 w 229742"/>
                <a:gd name="connsiteY9" fmla="*/ 114776 h 229742"/>
                <a:gd name="connsiteX10" fmla="*/ 114681 w 229742"/>
                <a:gd name="connsiteY10" fmla="*/ 204978 h 229742"/>
                <a:gd name="connsiteX11" fmla="*/ 24479 w 229742"/>
                <a:gd name="connsiteY11" fmla="*/ 114776 h 229742"/>
                <a:gd name="connsiteX12" fmla="*/ 114681 w 229742"/>
                <a:gd name="connsiteY12" fmla="*/ 24575 h 22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42" h="229742">
                  <a:moveTo>
                    <a:pt x="114776" y="24575"/>
                  </a:moveTo>
                  <a:cubicBezTo>
                    <a:pt x="120968" y="24575"/>
                    <a:pt x="126873" y="25432"/>
                    <a:pt x="132874" y="26480"/>
                  </a:cubicBezTo>
                  <a:lnTo>
                    <a:pt x="152876" y="6477"/>
                  </a:lnTo>
                  <a:cubicBezTo>
                    <a:pt x="140970" y="2191"/>
                    <a:pt x="128016" y="0"/>
                    <a:pt x="114776" y="0"/>
                  </a:cubicBezTo>
                  <a:cubicBezTo>
                    <a:pt x="51340" y="0"/>
                    <a:pt x="0" y="51340"/>
                    <a:pt x="0" y="114776"/>
                  </a:cubicBezTo>
                  <a:cubicBezTo>
                    <a:pt x="0" y="178213"/>
                    <a:pt x="51340" y="229743"/>
                    <a:pt x="114776" y="229743"/>
                  </a:cubicBezTo>
                  <a:cubicBezTo>
                    <a:pt x="178213" y="229743"/>
                    <a:pt x="229743" y="178213"/>
                    <a:pt x="229743" y="114776"/>
                  </a:cubicBezTo>
                  <a:cubicBezTo>
                    <a:pt x="229743" y="101537"/>
                    <a:pt x="227267" y="88582"/>
                    <a:pt x="222980" y="76676"/>
                  </a:cubicBezTo>
                  <a:lnTo>
                    <a:pt x="202978" y="96679"/>
                  </a:lnTo>
                  <a:cubicBezTo>
                    <a:pt x="204025" y="102584"/>
                    <a:pt x="204883" y="108585"/>
                    <a:pt x="204883" y="114776"/>
                  </a:cubicBezTo>
                  <a:cubicBezTo>
                    <a:pt x="204883" y="164401"/>
                    <a:pt x="164401" y="204978"/>
                    <a:pt x="114681" y="204978"/>
                  </a:cubicBezTo>
                  <a:cubicBezTo>
                    <a:pt x="64960" y="204978"/>
                    <a:pt x="24479" y="164497"/>
                    <a:pt x="24479" y="114776"/>
                  </a:cubicBezTo>
                  <a:cubicBezTo>
                    <a:pt x="24479" y="65056"/>
                    <a:pt x="64960" y="24575"/>
                    <a:pt x="114681" y="24575"/>
                  </a:cubicBezTo>
                  <a:close/>
                </a:path>
              </a:pathLst>
            </a:custGeom>
            <a:solidFill>
              <a:srgbClr val="0BBBEF"/>
            </a:solidFill>
            <a:ln w="9525" cap="flat">
              <a:noFill/>
              <a:prstDash val="solid"/>
              <a:miter/>
            </a:ln>
          </p:spPr>
          <p:txBody>
            <a:bodyPr rtlCol="0" anchor="ctr"/>
            <a:lstStyle/>
            <a:p>
              <a:endParaRPr lang="fr-FR" noProof="0" dirty="0"/>
            </a:p>
          </p:txBody>
        </p:sp>
        <p:sp>
          <p:nvSpPr>
            <p:cNvPr id="256" name="Forme libre : forme 255">
              <a:extLst>
                <a:ext uri="{FF2B5EF4-FFF2-40B4-BE49-F238E27FC236}">
                  <a16:creationId xmlns:a16="http://schemas.microsoft.com/office/drawing/2014/main" id="{AFF2DFEB-5DE1-BCAD-6A41-45CD9F81C333}"/>
                </a:ext>
              </a:extLst>
            </p:cNvPr>
            <p:cNvSpPr/>
            <p:nvPr/>
          </p:nvSpPr>
          <p:spPr>
            <a:xfrm>
              <a:off x="5995562" y="4087909"/>
              <a:ext cx="401750" cy="402364"/>
            </a:xfrm>
            <a:custGeom>
              <a:avLst/>
              <a:gdLst>
                <a:gd name="connsiteX0" fmla="*/ 331946 w 401750"/>
                <a:gd name="connsiteY0" fmla="*/ 111567 h 402364"/>
                <a:gd name="connsiteX1" fmla="*/ 290322 w 401750"/>
                <a:gd name="connsiteY1" fmla="*/ 111567 h 402364"/>
                <a:gd name="connsiteX2" fmla="*/ 290322 w 401750"/>
                <a:gd name="connsiteY2" fmla="*/ 69752 h 402364"/>
                <a:gd name="connsiteX3" fmla="*/ 317564 w 401750"/>
                <a:gd name="connsiteY3" fmla="*/ 42225 h 402364"/>
                <a:gd name="connsiteX4" fmla="*/ 317564 w 401750"/>
                <a:gd name="connsiteY4" fmla="*/ 71657 h 402364"/>
                <a:gd name="connsiteX5" fmla="*/ 329946 w 401750"/>
                <a:gd name="connsiteY5" fmla="*/ 84039 h 402364"/>
                <a:gd name="connsiteX6" fmla="*/ 359378 w 401750"/>
                <a:gd name="connsiteY6" fmla="*/ 84039 h 402364"/>
                <a:gd name="connsiteX7" fmla="*/ 331851 w 401750"/>
                <a:gd name="connsiteY7" fmla="*/ 111567 h 402364"/>
                <a:gd name="connsiteX8" fmla="*/ 400812 w 401750"/>
                <a:gd name="connsiteY8" fmla="*/ 66704 h 402364"/>
                <a:gd name="connsiteX9" fmla="*/ 389192 w 401750"/>
                <a:gd name="connsiteY9" fmla="*/ 59179 h 402364"/>
                <a:gd name="connsiteX10" fmla="*/ 342519 w 401750"/>
                <a:gd name="connsiteY10" fmla="*/ 59179 h 402364"/>
                <a:gd name="connsiteX11" fmla="*/ 342519 w 401750"/>
                <a:gd name="connsiteY11" fmla="*/ 12411 h 402364"/>
                <a:gd name="connsiteX12" fmla="*/ 334994 w 401750"/>
                <a:gd name="connsiteY12" fmla="*/ 791 h 402364"/>
                <a:gd name="connsiteX13" fmla="*/ 321469 w 401750"/>
                <a:gd name="connsiteY13" fmla="*/ 3458 h 402364"/>
                <a:gd name="connsiteX14" fmla="*/ 269081 w 401750"/>
                <a:gd name="connsiteY14" fmla="*/ 55845 h 402364"/>
                <a:gd name="connsiteX15" fmla="*/ 265557 w 401750"/>
                <a:gd name="connsiteY15" fmla="*/ 64513 h 402364"/>
                <a:gd name="connsiteX16" fmla="*/ 265557 w 401750"/>
                <a:gd name="connsiteY16" fmla="*/ 118806 h 402364"/>
                <a:gd name="connsiteX17" fmla="*/ 3429 w 401750"/>
                <a:gd name="connsiteY17" fmla="*/ 381029 h 402364"/>
                <a:gd name="connsiteX18" fmla="*/ 3429 w 401750"/>
                <a:gd name="connsiteY18" fmla="*/ 398555 h 402364"/>
                <a:gd name="connsiteX19" fmla="*/ 12097 w 401750"/>
                <a:gd name="connsiteY19" fmla="*/ 402365 h 402364"/>
                <a:gd name="connsiteX20" fmla="*/ 20955 w 401750"/>
                <a:gd name="connsiteY20" fmla="*/ 398555 h 402364"/>
                <a:gd name="connsiteX21" fmla="*/ 283178 w 401750"/>
                <a:gd name="connsiteY21" fmla="*/ 136427 h 402364"/>
                <a:gd name="connsiteX22" fmla="*/ 337185 w 401750"/>
                <a:gd name="connsiteY22" fmla="*/ 136427 h 402364"/>
                <a:gd name="connsiteX23" fmla="*/ 346043 w 401750"/>
                <a:gd name="connsiteY23" fmla="*/ 132617 h 402364"/>
                <a:gd name="connsiteX24" fmla="*/ 398145 w 401750"/>
                <a:gd name="connsiteY24" fmla="*/ 80229 h 402364"/>
                <a:gd name="connsiteX25" fmla="*/ 400812 w 401750"/>
                <a:gd name="connsiteY25" fmla="*/ 66704 h 40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750" h="402364">
                  <a:moveTo>
                    <a:pt x="331946" y="111567"/>
                  </a:moveTo>
                  <a:lnTo>
                    <a:pt x="290322" y="111567"/>
                  </a:lnTo>
                  <a:lnTo>
                    <a:pt x="290322" y="69752"/>
                  </a:lnTo>
                  <a:lnTo>
                    <a:pt x="317564" y="42225"/>
                  </a:lnTo>
                  <a:lnTo>
                    <a:pt x="317564" y="71657"/>
                  </a:lnTo>
                  <a:cubicBezTo>
                    <a:pt x="317564" y="78420"/>
                    <a:pt x="323183" y="84039"/>
                    <a:pt x="329946" y="84039"/>
                  </a:cubicBezTo>
                  <a:lnTo>
                    <a:pt x="359378" y="84039"/>
                  </a:lnTo>
                  <a:lnTo>
                    <a:pt x="331851" y="111567"/>
                  </a:lnTo>
                  <a:close/>
                  <a:moveTo>
                    <a:pt x="400812" y="66704"/>
                  </a:moveTo>
                  <a:cubicBezTo>
                    <a:pt x="398907" y="62132"/>
                    <a:pt x="394335" y="59179"/>
                    <a:pt x="389192" y="59179"/>
                  </a:cubicBezTo>
                  <a:lnTo>
                    <a:pt x="342519" y="59179"/>
                  </a:lnTo>
                  <a:lnTo>
                    <a:pt x="342519" y="12411"/>
                  </a:lnTo>
                  <a:cubicBezTo>
                    <a:pt x="342519" y="7268"/>
                    <a:pt x="339566" y="2696"/>
                    <a:pt x="334994" y="791"/>
                  </a:cubicBezTo>
                  <a:cubicBezTo>
                    <a:pt x="330422" y="-828"/>
                    <a:pt x="324993" y="29"/>
                    <a:pt x="321469" y="3458"/>
                  </a:cubicBezTo>
                  <a:lnTo>
                    <a:pt x="269081" y="55845"/>
                  </a:lnTo>
                  <a:cubicBezTo>
                    <a:pt x="266891" y="58227"/>
                    <a:pt x="265557" y="61275"/>
                    <a:pt x="265557" y="64513"/>
                  </a:cubicBezTo>
                  <a:lnTo>
                    <a:pt x="265557" y="118806"/>
                  </a:lnTo>
                  <a:lnTo>
                    <a:pt x="3429" y="381029"/>
                  </a:lnTo>
                  <a:cubicBezTo>
                    <a:pt x="-1143" y="385887"/>
                    <a:pt x="-1143" y="393697"/>
                    <a:pt x="3429" y="398555"/>
                  </a:cubicBezTo>
                  <a:cubicBezTo>
                    <a:pt x="5905" y="401031"/>
                    <a:pt x="9049" y="402365"/>
                    <a:pt x="12097" y="402365"/>
                  </a:cubicBezTo>
                  <a:cubicBezTo>
                    <a:pt x="15335" y="402365"/>
                    <a:pt x="18574" y="401031"/>
                    <a:pt x="20955" y="398555"/>
                  </a:cubicBezTo>
                  <a:lnTo>
                    <a:pt x="283178" y="136427"/>
                  </a:lnTo>
                  <a:lnTo>
                    <a:pt x="337185" y="136427"/>
                  </a:lnTo>
                  <a:cubicBezTo>
                    <a:pt x="340424" y="136427"/>
                    <a:pt x="343662" y="135093"/>
                    <a:pt x="346043" y="132617"/>
                  </a:cubicBezTo>
                  <a:lnTo>
                    <a:pt x="398145" y="80229"/>
                  </a:lnTo>
                  <a:cubicBezTo>
                    <a:pt x="401669" y="76705"/>
                    <a:pt x="402717" y="71562"/>
                    <a:pt x="400812" y="66704"/>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232" name="Groupe 231">
            <a:extLst>
              <a:ext uri="{FF2B5EF4-FFF2-40B4-BE49-F238E27FC236}">
                <a16:creationId xmlns:a16="http://schemas.microsoft.com/office/drawing/2014/main" id="{352C2415-61B3-3E49-7802-C45528CBE8B7}"/>
              </a:ext>
            </a:extLst>
          </p:cNvPr>
          <p:cNvGrpSpPr/>
          <p:nvPr/>
        </p:nvGrpSpPr>
        <p:grpSpPr>
          <a:xfrm>
            <a:off x="6723805" y="3086861"/>
            <a:ext cx="553021" cy="688682"/>
            <a:chOff x="6723805" y="3086861"/>
            <a:chExt cx="553021" cy="688682"/>
          </a:xfrm>
        </p:grpSpPr>
        <p:sp>
          <p:nvSpPr>
            <p:cNvPr id="226" name="Forme libre : forme 225">
              <a:extLst>
                <a:ext uri="{FF2B5EF4-FFF2-40B4-BE49-F238E27FC236}">
                  <a16:creationId xmlns:a16="http://schemas.microsoft.com/office/drawing/2014/main" id="{C9ED3F1D-F6A3-4D82-6FD7-62B726592CF7}"/>
                </a:ext>
              </a:extLst>
            </p:cNvPr>
            <p:cNvSpPr/>
            <p:nvPr/>
          </p:nvSpPr>
          <p:spPr>
            <a:xfrm>
              <a:off x="6920972" y="3429023"/>
              <a:ext cx="158972" cy="265080"/>
            </a:xfrm>
            <a:custGeom>
              <a:avLst/>
              <a:gdLst>
                <a:gd name="connsiteX0" fmla="*/ 31814 w 158972"/>
                <a:gd name="connsiteY0" fmla="*/ 239744 h 265080"/>
                <a:gd name="connsiteX1" fmla="*/ 63437 w 158972"/>
                <a:gd name="connsiteY1" fmla="*/ 139541 h 265080"/>
                <a:gd name="connsiteX2" fmla="*/ 58007 w 158972"/>
                <a:gd name="connsiteY2" fmla="*/ 124968 h 265080"/>
                <a:gd name="connsiteX3" fmla="*/ 25336 w 158972"/>
                <a:gd name="connsiteY3" fmla="*/ 79343 h 265080"/>
                <a:gd name="connsiteX4" fmla="*/ 79343 w 158972"/>
                <a:gd name="connsiteY4" fmla="*/ 25337 h 265080"/>
                <a:gd name="connsiteX5" fmla="*/ 133350 w 158972"/>
                <a:gd name="connsiteY5" fmla="*/ 79343 h 265080"/>
                <a:gd name="connsiteX6" fmla="*/ 100679 w 158972"/>
                <a:gd name="connsiteY6" fmla="*/ 124968 h 265080"/>
                <a:gd name="connsiteX7" fmla="*/ 95250 w 158972"/>
                <a:gd name="connsiteY7" fmla="*/ 139541 h 265080"/>
                <a:gd name="connsiteX8" fmla="*/ 126873 w 158972"/>
                <a:gd name="connsiteY8" fmla="*/ 239744 h 265080"/>
                <a:gd name="connsiteX9" fmla="*/ 31814 w 158972"/>
                <a:gd name="connsiteY9" fmla="*/ 239744 h 265080"/>
                <a:gd name="connsiteX10" fmla="*/ 122492 w 158972"/>
                <a:gd name="connsiteY10" fmla="*/ 140875 h 265080"/>
                <a:gd name="connsiteX11" fmla="*/ 158972 w 158972"/>
                <a:gd name="connsiteY11" fmla="*/ 79343 h 265080"/>
                <a:gd name="connsiteX12" fmla="*/ 79343 w 158972"/>
                <a:gd name="connsiteY12" fmla="*/ 0 h 265080"/>
                <a:gd name="connsiteX13" fmla="*/ 0 w 158972"/>
                <a:gd name="connsiteY13" fmla="*/ 79343 h 265080"/>
                <a:gd name="connsiteX14" fmla="*/ 36195 w 158972"/>
                <a:gd name="connsiteY14" fmla="*/ 140875 h 265080"/>
                <a:gd name="connsiteX15" fmla="*/ 2476 w 158972"/>
                <a:gd name="connsiteY15" fmla="*/ 248603 h 265080"/>
                <a:gd name="connsiteX16" fmla="*/ 4381 w 158972"/>
                <a:gd name="connsiteY16" fmla="*/ 259937 h 265080"/>
                <a:gd name="connsiteX17" fmla="*/ 14668 w 158972"/>
                <a:gd name="connsiteY17" fmla="*/ 265081 h 265080"/>
                <a:gd name="connsiteX18" fmla="*/ 144304 w 158972"/>
                <a:gd name="connsiteY18" fmla="*/ 265081 h 265080"/>
                <a:gd name="connsiteX19" fmla="*/ 154876 w 158972"/>
                <a:gd name="connsiteY19" fmla="*/ 259937 h 265080"/>
                <a:gd name="connsiteX20" fmla="*/ 156781 w 158972"/>
                <a:gd name="connsiteY20" fmla="*/ 248603 h 265080"/>
                <a:gd name="connsiteX21" fmla="*/ 122777 w 158972"/>
                <a:gd name="connsiteY21" fmla="*/ 140875 h 2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972" h="265080">
                  <a:moveTo>
                    <a:pt x="31814" y="239744"/>
                  </a:moveTo>
                  <a:lnTo>
                    <a:pt x="63437" y="139541"/>
                  </a:lnTo>
                  <a:cubicBezTo>
                    <a:pt x="65056" y="133826"/>
                    <a:pt x="62865" y="127921"/>
                    <a:pt x="58007" y="124968"/>
                  </a:cubicBezTo>
                  <a:cubicBezTo>
                    <a:pt x="42863" y="115538"/>
                    <a:pt x="25336" y="97727"/>
                    <a:pt x="25336" y="79343"/>
                  </a:cubicBezTo>
                  <a:cubicBezTo>
                    <a:pt x="25336" y="49340"/>
                    <a:pt x="49625" y="25337"/>
                    <a:pt x="79343" y="25337"/>
                  </a:cubicBezTo>
                  <a:cubicBezTo>
                    <a:pt x="109061" y="25337"/>
                    <a:pt x="133350" y="49340"/>
                    <a:pt x="133350" y="79343"/>
                  </a:cubicBezTo>
                  <a:cubicBezTo>
                    <a:pt x="133350" y="97727"/>
                    <a:pt x="115824" y="115538"/>
                    <a:pt x="100679" y="124968"/>
                  </a:cubicBezTo>
                  <a:cubicBezTo>
                    <a:pt x="95821" y="127921"/>
                    <a:pt x="93631" y="133826"/>
                    <a:pt x="95250" y="139541"/>
                  </a:cubicBezTo>
                  <a:lnTo>
                    <a:pt x="126873" y="239744"/>
                  </a:lnTo>
                  <a:lnTo>
                    <a:pt x="31814" y="239744"/>
                  </a:lnTo>
                  <a:close/>
                  <a:moveTo>
                    <a:pt x="122492" y="140875"/>
                  </a:moveTo>
                  <a:cubicBezTo>
                    <a:pt x="136493" y="130112"/>
                    <a:pt x="158972" y="108490"/>
                    <a:pt x="158972" y="79343"/>
                  </a:cubicBezTo>
                  <a:cubicBezTo>
                    <a:pt x="158972" y="35338"/>
                    <a:pt x="123063" y="0"/>
                    <a:pt x="79343" y="0"/>
                  </a:cubicBezTo>
                  <a:cubicBezTo>
                    <a:pt x="35623" y="0"/>
                    <a:pt x="0" y="35338"/>
                    <a:pt x="0" y="79343"/>
                  </a:cubicBezTo>
                  <a:cubicBezTo>
                    <a:pt x="0" y="108490"/>
                    <a:pt x="22193" y="130112"/>
                    <a:pt x="36195" y="140875"/>
                  </a:cubicBezTo>
                  <a:lnTo>
                    <a:pt x="2476" y="248603"/>
                  </a:lnTo>
                  <a:cubicBezTo>
                    <a:pt x="1143" y="252698"/>
                    <a:pt x="1905" y="256699"/>
                    <a:pt x="4381" y="259937"/>
                  </a:cubicBezTo>
                  <a:cubicBezTo>
                    <a:pt x="6572" y="263176"/>
                    <a:pt x="10573" y="265081"/>
                    <a:pt x="14668" y="265081"/>
                  </a:cubicBezTo>
                  <a:lnTo>
                    <a:pt x="144304" y="265081"/>
                  </a:lnTo>
                  <a:cubicBezTo>
                    <a:pt x="148590" y="265081"/>
                    <a:pt x="152400" y="263176"/>
                    <a:pt x="154876" y="259937"/>
                  </a:cubicBezTo>
                  <a:cubicBezTo>
                    <a:pt x="157353" y="256699"/>
                    <a:pt x="157829" y="252698"/>
                    <a:pt x="156781" y="248603"/>
                  </a:cubicBezTo>
                  <a:lnTo>
                    <a:pt x="122777" y="140875"/>
                  </a:lnTo>
                  <a:close/>
                </a:path>
              </a:pathLst>
            </a:custGeom>
            <a:solidFill>
              <a:srgbClr val="000000"/>
            </a:solidFill>
            <a:ln w="9525" cap="flat">
              <a:noFill/>
              <a:prstDash val="solid"/>
              <a:miter/>
            </a:ln>
          </p:spPr>
          <p:txBody>
            <a:bodyPr rtlCol="0" anchor="ctr"/>
            <a:lstStyle/>
            <a:p>
              <a:endParaRPr lang="fr-FR" noProof="0" dirty="0"/>
            </a:p>
          </p:txBody>
        </p:sp>
        <p:sp>
          <p:nvSpPr>
            <p:cNvPr id="227" name="Forme libre : forme 226">
              <a:extLst>
                <a:ext uri="{FF2B5EF4-FFF2-40B4-BE49-F238E27FC236}">
                  <a16:creationId xmlns:a16="http://schemas.microsoft.com/office/drawing/2014/main" id="{0185A024-0E14-AD67-E9B0-B9AEF53EDDDA}"/>
                </a:ext>
              </a:extLst>
            </p:cNvPr>
            <p:cNvSpPr/>
            <p:nvPr/>
          </p:nvSpPr>
          <p:spPr>
            <a:xfrm>
              <a:off x="6790480" y="3438739"/>
              <a:ext cx="32384" cy="32385"/>
            </a:xfrm>
            <a:custGeom>
              <a:avLst/>
              <a:gdLst>
                <a:gd name="connsiteX0" fmla="*/ 15907 w 32384"/>
                <a:gd name="connsiteY0" fmla="*/ 0 h 32385"/>
                <a:gd name="connsiteX1" fmla="*/ 0 w 32384"/>
                <a:gd name="connsiteY1" fmla="*/ 16193 h 32385"/>
                <a:gd name="connsiteX2" fmla="*/ 15907 w 32384"/>
                <a:gd name="connsiteY2" fmla="*/ 32385 h 32385"/>
                <a:gd name="connsiteX3" fmla="*/ 32385 w 32384"/>
                <a:gd name="connsiteY3" fmla="*/ 16193 h 32385"/>
                <a:gd name="connsiteX4" fmla="*/ 15907 w 32384"/>
                <a:gd name="connsiteY4" fmla="*/ 0 h 3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4" h="32385">
                  <a:moveTo>
                    <a:pt x="15907" y="0"/>
                  </a:moveTo>
                  <a:cubicBezTo>
                    <a:pt x="6953" y="0"/>
                    <a:pt x="0" y="7049"/>
                    <a:pt x="0" y="16193"/>
                  </a:cubicBezTo>
                  <a:cubicBezTo>
                    <a:pt x="0" y="25336"/>
                    <a:pt x="7048" y="32385"/>
                    <a:pt x="15907" y="32385"/>
                  </a:cubicBezTo>
                  <a:cubicBezTo>
                    <a:pt x="24765" y="32385"/>
                    <a:pt x="32385" y="25146"/>
                    <a:pt x="32385" y="16193"/>
                  </a:cubicBezTo>
                  <a:cubicBezTo>
                    <a:pt x="32385" y="7239"/>
                    <a:pt x="25051" y="0"/>
                    <a:pt x="15907" y="0"/>
                  </a:cubicBezTo>
                  <a:close/>
                </a:path>
              </a:pathLst>
            </a:custGeom>
            <a:solidFill>
              <a:srgbClr val="0BBBEF"/>
            </a:solidFill>
            <a:ln w="9525" cap="flat">
              <a:noFill/>
              <a:prstDash val="solid"/>
              <a:miter/>
            </a:ln>
          </p:spPr>
          <p:txBody>
            <a:bodyPr rtlCol="0" anchor="ctr"/>
            <a:lstStyle/>
            <a:p>
              <a:endParaRPr lang="fr-FR" noProof="0" dirty="0"/>
            </a:p>
          </p:txBody>
        </p:sp>
        <p:sp>
          <p:nvSpPr>
            <p:cNvPr id="228" name="Forme libre : forme 227">
              <a:extLst>
                <a:ext uri="{FF2B5EF4-FFF2-40B4-BE49-F238E27FC236}">
                  <a16:creationId xmlns:a16="http://schemas.microsoft.com/office/drawing/2014/main" id="{6C5016FB-D1BB-8E11-7454-9FAAE1C9C15F}"/>
                </a:ext>
              </a:extLst>
            </p:cNvPr>
            <p:cNvSpPr/>
            <p:nvPr/>
          </p:nvSpPr>
          <p:spPr>
            <a:xfrm>
              <a:off x="7177385" y="3438739"/>
              <a:ext cx="32385" cy="32385"/>
            </a:xfrm>
            <a:custGeom>
              <a:avLst/>
              <a:gdLst>
                <a:gd name="connsiteX0" fmla="*/ 16193 w 32385"/>
                <a:gd name="connsiteY0" fmla="*/ 0 h 32385"/>
                <a:gd name="connsiteX1" fmla="*/ 0 w 32385"/>
                <a:gd name="connsiteY1" fmla="*/ 16193 h 32385"/>
                <a:gd name="connsiteX2" fmla="*/ 16193 w 32385"/>
                <a:gd name="connsiteY2" fmla="*/ 32385 h 32385"/>
                <a:gd name="connsiteX3" fmla="*/ 32385 w 32385"/>
                <a:gd name="connsiteY3" fmla="*/ 16193 h 32385"/>
                <a:gd name="connsiteX4" fmla="*/ 16193 w 32385"/>
                <a:gd name="connsiteY4" fmla="*/ 0 h 3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 h="32385">
                  <a:moveTo>
                    <a:pt x="16193" y="0"/>
                  </a:moveTo>
                  <a:cubicBezTo>
                    <a:pt x="7049" y="0"/>
                    <a:pt x="0" y="7049"/>
                    <a:pt x="0" y="16193"/>
                  </a:cubicBezTo>
                  <a:cubicBezTo>
                    <a:pt x="0" y="25336"/>
                    <a:pt x="7049" y="32385"/>
                    <a:pt x="16193" y="32385"/>
                  </a:cubicBezTo>
                  <a:cubicBezTo>
                    <a:pt x="25336" y="32385"/>
                    <a:pt x="32385" y="25146"/>
                    <a:pt x="32385" y="16193"/>
                  </a:cubicBezTo>
                  <a:cubicBezTo>
                    <a:pt x="32385" y="7239"/>
                    <a:pt x="25051" y="0"/>
                    <a:pt x="16193" y="0"/>
                  </a:cubicBezTo>
                  <a:close/>
                </a:path>
              </a:pathLst>
            </a:custGeom>
            <a:solidFill>
              <a:srgbClr val="0BBBEF"/>
            </a:solidFill>
            <a:ln w="9525" cap="flat">
              <a:noFill/>
              <a:prstDash val="solid"/>
              <a:miter/>
            </a:ln>
          </p:spPr>
          <p:txBody>
            <a:bodyPr rtlCol="0" anchor="ctr"/>
            <a:lstStyle/>
            <a:p>
              <a:endParaRPr lang="fr-FR" noProof="0" dirty="0"/>
            </a:p>
          </p:txBody>
        </p:sp>
        <p:sp>
          <p:nvSpPr>
            <p:cNvPr id="229" name="Forme libre : forme 228">
              <a:extLst>
                <a:ext uri="{FF2B5EF4-FFF2-40B4-BE49-F238E27FC236}">
                  <a16:creationId xmlns:a16="http://schemas.microsoft.com/office/drawing/2014/main" id="{1386227C-32DB-D9B3-9780-9BD8EE1866CC}"/>
                </a:ext>
              </a:extLst>
            </p:cNvPr>
            <p:cNvSpPr/>
            <p:nvPr/>
          </p:nvSpPr>
          <p:spPr>
            <a:xfrm>
              <a:off x="6790480" y="3685437"/>
              <a:ext cx="32384" cy="32384"/>
            </a:xfrm>
            <a:custGeom>
              <a:avLst/>
              <a:gdLst>
                <a:gd name="connsiteX0" fmla="*/ 15907 w 32384"/>
                <a:gd name="connsiteY0" fmla="*/ 0 h 32384"/>
                <a:gd name="connsiteX1" fmla="*/ 0 w 32384"/>
                <a:gd name="connsiteY1" fmla="*/ 16193 h 32384"/>
                <a:gd name="connsiteX2" fmla="*/ 15907 w 32384"/>
                <a:gd name="connsiteY2" fmla="*/ 32385 h 32384"/>
                <a:gd name="connsiteX3" fmla="*/ 32385 w 32384"/>
                <a:gd name="connsiteY3" fmla="*/ 16193 h 32384"/>
                <a:gd name="connsiteX4" fmla="*/ 15907 w 32384"/>
                <a:gd name="connsiteY4" fmla="*/ 0 h 3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4" h="32384">
                  <a:moveTo>
                    <a:pt x="15907" y="0"/>
                  </a:moveTo>
                  <a:cubicBezTo>
                    <a:pt x="6953" y="0"/>
                    <a:pt x="0" y="7049"/>
                    <a:pt x="0" y="16193"/>
                  </a:cubicBezTo>
                  <a:cubicBezTo>
                    <a:pt x="0" y="25336"/>
                    <a:pt x="7048" y="32385"/>
                    <a:pt x="15907" y="32385"/>
                  </a:cubicBezTo>
                  <a:cubicBezTo>
                    <a:pt x="24765" y="32385"/>
                    <a:pt x="32385" y="25146"/>
                    <a:pt x="32385" y="16193"/>
                  </a:cubicBezTo>
                  <a:cubicBezTo>
                    <a:pt x="32385" y="7239"/>
                    <a:pt x="25051" y="0"/>
                    <a:pt x="15907" y="0"/>
                  </a:cubicBezTo>
                  <a:close/>
                </a:path>
              </a:pathLst>
            </a:custGeom>
            <a:solidFill>
              <a:srgbClr val="0BBBEF"/>
            </a:solidFill>
            <a:ln w="9525" cap="flat">
              <a:noFill/>
              <a:prstDash val="solid"/>
              <a:miter/>
            </a:ln>
          </p:spPr>
          <p:txBody>
            <a:bodyPr rtlCol="0" anchor="ctr"/>
            <a:lstStyle/>
            <a:p>
              <a:endParaRPr lang="fr-FR" noProof="0" dirty="0"/>
            </a:p>
          </p:txBody>
        </p:sp>
        <p:sp>
          <p:nvSpPr>
            <p:cNvPr id="230" name="Forme libre : forme 229">
              <a:extLst>
                <a:ext uri="{FF2B5EF4-FFF2-40B4-BE49-F238E27FC236}">
                  <a16:creationId xmlns:a16="http://schemas.microsoft.com/office/drawing/2014/main" id="{610A4C9B-582B-8824-BD3E-906A57884076}"/>
                </a:ext>
              </a:extLst>
            </p:cNvPr>
            <p:cNvSpPr/>
            <p:nvPr/>
          </p:nvSpPr>
          <p:spPr>
            <a:xfrm>
              <a:off x="7177385" y="3685437"/>
              <a:ext cx="32385" cy="32384"/>
            </a:xfrm>
            <a:custGeom>
              <a:avLst/>
              <a:gdLst>
                <a:gd name="connsiteX0" fmla="*/ 16193 w 32385"/>
                <a:gd name="connsiteY0" fmla="*/ 0 h 32384"/>
                <a:gd name="connsiteX1" fmla="*/ 0 w 32385"/>
                <a:gd name="connsiteY1" fmla="*/ 16193 h 32384"/>
                <a:gd name="connsiteX2" fmla="*/ 16193 w 32385"/>
                <a:gd name="connsiteY2" fmla="*/ 32385 h 32384"/>
                <a:gd name="connsiteX3" fmla="*/ 32385 w 32385"/>
                <a:gd name="connsiteY3" fmla="*/ 16193 h 32384"/>
                <a:gd name="connsiteX4" fmla="*/ 16193 w 32385"/>
                <a:gd name="connsiteY4" fmla="*/ 0 h 3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 h="32384">
                  <a:moveTo>
                    <a:pt x="16193" y="0"/>
                  </a:moveTo>
                  <a:cubicBezTo>
                    <a:pt x="7049" y="0"/>
                    <a:pt x="0" y="7049"/>
                    <a:pt x="0" y="16193"/>
                  </a:cubicBezTo>
                  <a:cubicBezTo>
                    <a:pt x="0" y="25336"/>
                    <a:pt x="7049" y="32385"/>
                    <a:pt x="16193" y="32385"/>
                  </a:cubicBezTo>
                  <a:cubicBezTo>
                    <a:pt x="25336" y="32385"/>
                    <a:pt x="32385" y="25146"/>
                    <a:pt x="32385" y="16193"/>
                  </a:cubicBezTo>
                  <a:cubicBezTo>
                    <a:pt x="32385" y="7239"/>
                    <a:pt x="25051" y="0"/>
                    <a:pt x="16193" y="0"/>
                  </a:cubicBezTo>
                  <a:close/>
                </a:path>
              </a:pathLst>
            </a:custGeom>
            <a:solidFill>
              <a:srgbClr val="0BBBEF"/>
            </a:solidFill>
            <a:ln w="9525" cap="flat">
              <a:noFill/>
              <a:prstDash val="solid"/>
              <a:miter/>
            </a:ln>
          </p:spPr>
          <p:txBody>
            <a:bodyPr rtlCol="0" anchor="ctr"/>
            <a:lstStyle/>
            <a:p>
              <a:endParaRPr lang="fr-FR" noProof="0" dirty="0"/>
            </a:p>
          </p:txBody>
        </p:sp>
        <p:sp>
          <p:nvSpPr>
            <p:cNvPr id="231" name="Forme libre : forme 230">
              <a:extLst>
                <a:ext uri="{FF2B5EF4-FFF2-40B4-BE49-F238E27FC236}">
                  <a16:creationId xmlns:a16="http://schemas.microsoft.com/office/drawing/2014/main" id="{28C737E8-F728-3A8E-2EF8-9B7EDFCD817E}"/>
                </a:ext>
              </a:extLst>
            </p:cNvPr>
            <p:cNvSpPr/>
            <p:nvPr/>
          </p:nvSpPr>
          <p:spPr>
            <a:xfrm>
              <a:off x="6723805" y="3086861"/>
              <a:ext cx="553021" cy="688682"/>
            </a:xfrm>
            <a:custGeom>
              <a:avLst/>
              <a:gdLst>
                <a:gd name="connsiteX0" fmla="*/ 527304 w 553021"/>
                <a:gd name="connsiteY0" fmla="*/ 643438 h 688682"/>
                <a:gd name="connsiteX1" fmla="*/ 508159 w 553021"/>
                <a:gd name="connsiteY1" fmla="*/ 662584 h 688682"/>
                <a:gd name="connsiteX2" fmla="*/ 44291 w 553021"/>
                <a:gd name="connsiteY2" fmla="*/ 662584 h 688682"/>
                <a:gd name="connsiteX3" fmla="*/ 25146 w 553021"/>
                <a:gd name="connsiteY3" fmla="*/ 643438 h 688682"/>
                <a:gd name="connsiteX4" fmla="*/ 25146 w 553021"/>
                <a:gd name="connsiteY4" fmla="*/ 337781 h 688682"/>
                <a:gd name="connsiteX5" fmla="*/ 46196 w 553021"/>
                <a:gd name="connsiteY5" fmla="*/ 311302 h 688682"/>
                <a:gd name="connsiteX6" fmla="*/ 276225 w 553021"/>
                <a:gd name="connsiteY6" fmla="*/ 285965 h 688682"/>
                <a:gd name="connsiteX7" fmla="*/ 505968 w 553021"/>
                <a:gd name="connsiteY7" fmla="*/ 311302 h 688682"/>
                <a:gd name="connsiteX8" fmla="*/ 527018 w 553021"/>
                <a:gd name="connsiteY8" fmla="*/ 337781 h 688682"/>
                <a:gd name="connsiteX9" fmla="*/ 527018 w 553021"/>
                <a:gd name="connsiteY9" fmla="*/ 643438 h 688682"/>
                <a:gd name="connsiteX10" fmla="*/ 527304 w 553021"/>
                <a:gd name="connsiteY10" fmla="*/ 643438 h 688682"/>
                <a:gd name="connsiteX11" fmla="*/ 511112 w 553021"/>
                <a:gd name="connsiteY11" fmla="*/ 286537 h 688682"/>
                <a:gd name="connsiteX12" fmla="*/ 276225 w 553021"/>
                <a:gd name="connsiteY12" fmla="*/ 260629 h 688682"/>
                <a:gd name="connsiteX13" fmla="*/ 95631 w 553021"/>
                <a:gd name="connsiteY13" fmla="*/ 276250 h 688682"/>
                <a:gd name="connsiteX14" fmla="*/ 162878 w 553021"/>
                <a:gd name="connsiteY14" fmla="*/ 47269 h 688682"/>
                <a:gd name="connsiteX15" fmla="*/ 295942 w 553021"/>
                <a:gd name="connsiteY15" fmla="*/ 32695 h 688682"/>
                <a:gd name="connsiteX16" fmla="*/ 310515 w 553021"/>
                <a:gd name="connsiteY16" fmla="*/ 37839 h 688682"/>
                <a:gd name="connsiteX17" fmla="*/ 311849 w 553021"/>
                <a:gd name="connsiteY17" fmla="*/ 38410 h 688682"/>
                <a:gd name="connsiteX18" fmla="*/ 325088 w 553021"/>
                <a:gd name="connsiteY18" fmla="*/ 44316 h 688682"/>
                <a:gd name="connsiteX19" fmla="*/ 327279 w 553021"/>
                <a:gd name="connsiteY19" fmla="*/ 45364 h 688682"/>
                <a:gd name="connsiteX20" fmla="*/ 339662 w 553021"/>
                <a:gd name="connsiteY20" fmla="*/ 52126 h 688682"/>
                <a:gd name="connsiteX21" fmla="*/ 341567 w 553021"/>
                <a:gd name="connsiteY21" fmla="*/ 53460 h 688682"/>
                <a:gd name="connsiteX22" fmla="*/ 353473 w 553021"/>
                <a:gd name="connsiteY22" fmla="*/ 61556 h 688682"/>
                <a:gd name="connsiteX23" fmla="*/ 355092 w 553021"/>
                <a:gd name="connsiteY23" fmla="*/ 62890 h 688682"/>
                <a:gd name="connsiteX24" fmla="*/ 366427 w 553021"/>
                <a:gd name="connsiteY24" fmla="*/ 72034 h 688682"/>
                <a:gd name="connsiteX25" fmla="*/ 367475 w 553021"/>
                <a:gd name="connsiteY25" fmla="*/ 72796 h 688682"/>
                <a:gd name="connsiteX26" fmla="*/ 378238 w 553021"/>
                <a:gd name="connsiteY26" fmla="*/ 83368 h 688682"/>
                <a:gd name="connsiteX27" fmla="*/ 378524 w 553021"/>
                <a:gd name="connsiteY27" fmla="*/ 83940 h 688682"/>
                <a:gd name="connsiteX28" fmla="*/ 388525 w 553021"/>
                <a:gd name="connsiteY28" fmla="*/ 95275 h 688682"/>
                <a:gd name="connsiteX29" fmla="*/ 389573 w 553021"/>
                <a:gd name="connsiteY29" fmla="*/ 96608 h 688682"/>
                <a:gd name="connsiteX30" fmla="*/ 398240 w 553021"/>
                <a:gd name="connsiteY30" fmla="*/ 108514 h 688682"/>
                <a:gd name="connsiteX31" fmla="*/ 399098 w 553021"/>
                <a:gd name="connsiteY31" fmla="*/ 109848 h 688682"/>
                <a:gd name="connsiteX32" fmla="*/ 367284 w 553021"/>
                <a:gd name="connsiteY32" fmla="*/ 128231 h 688682"/>
                <a:gd name="connsiteX33" fmla="*/ 181261 w 553021"/>
                <a:gd name="connsiteY33" fmla="*/ 79368 h 688682"/>
                <a:gd name="connsiteX34" fmla="*/ 132683 w 553021"/>
                <a:gd name="connsiteY34" fmla="*/ 268630 h 688682"/>
                <a:gd name="connsiteX35" fmla="*/ 133731 w 553021"/>
                <a:gd name="connsiteY35" fmla="*/ 270535 h 688682"/>
                <a:gd name="connsiteX36" fmla="*/ 160496 w 553021"/>
                <a:gd name="connsiteY36" fmla="*/ 267296 h 688682"/>
                <a:gd name="connsiteX37" fmla="*/ 155353 w 553021"/>
                <a:gd name="connsiteY37" fmla="*/ 257009 h 688682"/>
                <a:gd name="connsiteX38" fmla="*/ 194215 w 553021"/>
                <a:gd name="connsiteY38" fmla="*/ 101180 h 688682"/>
                <a:gd name="connsiteX39" fmla="*/ 346805 w 553021"/>
                <a:gd name="connsiteY39" fmla="*/ 143281 h 688682"/>
                <a:gd name="connsiteX40" fmla="*/ 351949 w 553021"/>
                <a:gd name="connsiteY40" fmla="*/ 151948 h 688682"/>
                <a:gd name="connsiteX41" fmla="*/ 359474 w 553021"/>
                <a:gd name="connsiteY41" fmla="*/ 157854 h 688682"/>
                <a:gd name="connsiteX42" fmla="*/ 369189 w 553021"/>
                <a:gd name="connsiteY42" fmla="*/ 156520 h 688682"/>
                <a:gd name="connsiteX43" fmla="*/ 423482 w 553021"/>
                <a:gd name="connsiteY43" fmla="*/ 125183 h 688682"/>
                <a:gd name="connsiteX44" fmla="*/ 428054 w 553021"/>
                <a:gd name="connsiteY44" fmla="*/ 107943 h 688682"/>
                <a:gd name="connsiteX45" fmla="*/ 303562 w 553021"/>
                <a:gd name="connsiteY45" fmla="*/ 8311 h 688682"/>
                <a:gd name="connsiteX46" fmla="*/ 150114 w 553021"/>
                <a:gd name="connsiteY46" fmla="*/ 25361 h 688682"/>
                <a:gd name="connsiteX47" fmla="*/ 69914 w 553021"/>
                <a:gd name="connsiteY47" fmla="*/ 281107 h 688682"/>
                <a:gd name="connsiteX48" fmla="*/ 41053 w 553021"/>
                <a:gd name="connsiteY48" fmla="*/ 286822 h 688682"/>
                <a:gd name="connsiteX49" fmla="*/ 0 w 553021"/>
                <a:gd name="connsiteY49" fmla="*/ 338162 h 688682"/>
                <a:gd name="connsiteX50" fmla="*/ 0 w 553021"/>
                <a:gd name="connsiteY50" fmla="*/ 643819 h 688682"/>
                <a:gd name="connsiteX51" fmla="*/ 44577 w 553021"/>
                <a:gd name="connsiteY51" fmla="*/ 688682 h 688682"/>
                <a:gd name="connsiteX52" fmla="*/ 508159 w 553021"/>
                <a:gd name="connsiteY52" fmla="*/ 688682 h 688682"/>
                <a:gd name="connsiteX53" fmla="*/ 553022 w 553021"/>
                <a:gd name="connsiteY53" fmla="*/ 643819 h 688682"/>
                <a:gd name="connsiteX54" fmla="*/ 553022 w 553021"/>
                <a:gd name="connsiteY54" fmla="*/ 338162 h 688682"/>
                <a:gd name="connsiteX55" fmla="*/ 511493 w 553021"/>
                <a:gd name="connsiteY55" fmla="*/ 286822 h 688682"/>
                <a:gd name="connsiteX56" fmla="*/ 511207 w 553021"/>
                <a:gd name="connsiteY56" fmla="*/ 286537 h 68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3021" h="688682">
                  <a:moveTo>
                    <a:pt x="527304" y="643438"/>
                  </a:moveTo>
                  <a:cubicBezTo>
                    <a:pt x="527304" y="654011"/>
                    <a:pt x="518636" y="662584"/>
                    <a:pt x="508159" y="662584"/>
                  </a:cubicBezTo>
                  <a:lnTo>
                    <a:pt x="44291" y="662584"/>
                  </a:lnTo>
                  <a:cubicBezTo>
                    <a:pt x="33814" y="662584"/>
                    <a:pt x="25146" y="653916"/>
                    <a:pt x="25146" y="643438"/>
                  </a:cubicBezTo>
                  <a:lnTo>
                    <a:pt x="25146" y="337781"/>
                  </a:lnTo>
                  <a:cubicBezTo>
                    <a:pt x="25146" y="325113"/>
                    <a:pt x="34004" y="314064"/>
                    <a:pt x="46196" y="311302"/>
                  </a:cubicBezTo>
                  <a:cubicBezTo>
                    <a:pt x="126683" y="294252"/>
                    <a:pt x="202025" y="285965"/>
                    <a:pt x="276225" y="285965"/>
                  </a:cubicBezTo>
                  <a:cubicBezTo>
                    <a:pt x="350425" y="285965"/>
                    <a:pt x="425482" y="294347"/>
                    <a:pt x="505968" y="311302"/>
                  </a:cubicBezTo>
                  <a:cubicBezTo>
                    <a:pt x="518160" y="313969"/>
                    <a:pt x="527018" y="325113"/>
                    <a:pt x="527018" y="337781"/>
                  </a:cubicBezTo>
                  <a:lnTo>
                    <a:pt x="527018" y="643438"/>
                  </a:lnTo>
                  <a:lnTo>
                    <a:pt x="527304" y="643438"/>
                  </a:lnTo>
                  <a:close/>
                  <a:moveTo>
                    <a:pt x="511112" y="286537"/>
                  </a:moveTo>
                  <a:cubicBezTo>
                    <a:pt x="429006" y="269011"/>
                    <a:pt x="352330" y="260629"/>
                    <a:pt x="276225" y="260629"/>
                  </a:cubicBezTo>
                  <a:cubicBezTo>
                    <a:pt x="217075" y="260629"/>
                    <a:pt x="157734" y="265772"/>
                    <a:pt x="95631" y="276250"/>
                  </a:cubicBezTo>
                  <a:cubicBezTo>
                    <a:pt x="57245" y="191191"/>
                    <a:pt x="86201" y="91560"/>
                    <a:pt x="162878" y="47269"/>
                  </a:cubicBezTo>
                  <a:cubicBezTo>
                    <a:pt x="203073" y="24313"/>
                    <a:pt x="250317" y="18884"/>
                    <a:pt x="295942" y="32695"/>
                  </a:cubicBezTo>
                  <a:cubicBezTo>
                    <a:pt x="300800" y="34315"/>
                    <a:pt x="305657" y="35934"/>
                    <a:pt x="310515" y="37839"/>
                  </a:cubicBezTo>
                  <a:cubicBezTo>
                    <a:pt x="311087" y="38125"/>
                    <a:pt x="311372" y="38125"/>
                    <a:pt x="311849" y="38410"/>
                  </a:cubicBezTo>
                  <a:cubicBezTo>
                    <a:pt x="316421" y="40030"/>
                    <a:pt x="320707" y="42220"/>
                    <a:pt x="325088" y="44316"/>
                  </a:cubicBezTo>
                  <a:cubicBezTo>
                    <a:pt x="325946" y="44602"/>
                    <a:pt x="326422" y="44887"/>
                    <a:pt x="327279" y="45364"/>
                  </a:cubicBezTo>
                  <a:cubicBezTo>
                    <a:pt x="331280" y="47554"/>
                    <a:pt x="335661" y="49650"/>
                    <a:pt x="339662" y="52126"/>
                  </a:cubicBezTo>
                  <a:cubicBezTo>
                    <a:pt x="340233" y="52698"/>
                    <a:pt x="340995" y="52888"/>
                    <a:pt x="341567" y="53460"/>
                  </a:cubicBezTo>
                  <a:cubicBezTo>
                    <a:pt x="345567" y="55936"/>
                    <a:pt x="349663" y="58603"/>
                    <a:pt x="353473" y="61556"/>
                  </a:cubicBezTo>
                  <a:cubicBezTo>
                    <a:pt x="354044" y="61842"/>
                    <a:pt x="354521" y="62318"/>
                    <a:pt x="355092" y="62890"/>
                  </a:cubicBezTo>
                  <a:cubicBezTo>
                    <a:pt x="358902" y="65557"/>
                    <a:pt x="362617" y="68795"/>
                    <a:pt x="366427" y="72034"/>
                  </a:cubicBezTo>
                  <a:cubicBezTo>
                    <a:pt x="366713" y="72319"/>
                    <a:pt x="366998" y="72605"/>
                    <a:pt x="367475" y="72796"/>
                  </a:cubicBezTo>
                  <a:cubicBezTo>
                    <a:pt x="370999" y="76320"/>
                    <a:pt x="374809" y="79844"/>
                    <a:pt x="378238" y="83368"/>
                  </a:cubicBezTo>
                  <a:cubicBezTo>
                    <a:pt x="378238" y="83368"/>
                    <a:pt x="378333" y="83559"/>
                    <a:pt x="378524" y="83940"/>
                  </a:cubicBezTo>
                  <a:cubicBezTo>
                    <a:pt x="382048" y="87464"/>
                    <a:pt x="385286" y="91274"/>
                    <a:pt x="388525" y="95275"/>
                  </a:cubicBezTo>
                  <a:cubicBezTo>
                    <a:pt x="388811" y="95846"/>
                    <a:pt x="389287" y="96132"/>
                    <a:pt x="389573" y="96608"/>
                  </a:cubicBezTo>
                  <a:cubicBezTo>
                    <a:pt x="392525" y="100418"/>
                    <a:pt x="395478" y="104419"/>
                    <a:pt x="398240" y="108514"/>
                  </a:cubicBezTo>
                  <a:cubicBezTo>
                    <a:pt x="398526" y="109086"/>
                    <a:pt x="398812" y="109372"/>
                    <a:pt x="399098" y="109848"/>
                  </a:cubicBezTo>
                  <a:lnTo>
                    <a:pt x="367284" y="128231"/>
                  </a:lnTo>
                  <a:cubicBezTo>
                    <a:pt x="324041" y="65366"/>
                    <a:pt x="242506" y="43744"/>
                    <a:pt x="181261" y="79368"/>
                  </a:cubicBezTo>
                  <a:cubicBezTo>
                    <a:pt x="118396" y="115563"/>
                    <a:pt x="97060" y="198716"/>
                    <a:pt x="132683" y="268630"/>
                  </a:cubicBezTo>
                  <a:lnTo>
                    <a:pt x="133731" y="270535"/>
                  </a:lnTo>
                  <a:cubicBezTo>
                    <a:pt x="142589" y="269201"/>
                    <a:pt x="151543" y="268058"/>
                    <a:pt x="160496" y="267296"/>
                  </a:cubicBezTo>
                  <a:lnTo>
                    <a:pt x="155353" y="257009"/>
                  </a:lnTo>
                  <a:cubicBezTo>
                    <a:pt x="125921" y="199192"/>
                    <a:pt x="142970" y="130898"/>
                    <a:pt x="194215" y="101180"/>
                  </a:cubicBezTo>
                  <a:cubicBezTo>
                    <a:pt x="244126" y="72319"/>
                    <a:pt x="311182" y="90893"/>
                    <a:pt x="346805" y="143281"/>
                  </a:cubicBezTo>
                  <a:lnTo>
                    <a:pt x="351949" y="151948"/>
                  </a:lnTo>
                  <a:cubicBezTo>
                    <a:pt x="353568" y="154615"/>
                    <a:pt x="356235" y="157092"/>
                    <a:pt x="359474" y="157854"/>
                  </a:cubicBezTo>
                  <a:cubicBezTo>
                    <a:pt x="362712" y="158616"/>
                    <a:pt x="366236" y="158140"/>
                    <a:pt x="369189" y="156520"/>
                  </a:cubicBezTo>
                  <a:lnTo>
                    <a:pt x="423482" y="125183"/>
                  </a:lnTo>
                  <a:cubicBezTo>
                    <a:pt x="429387" y="121659"/>
                    <a:pt x="431578" y="113848"/>
                    <a:pt x="428054" y="107943"/>
                  </a:cubicBezTo>
                  <a:cubicBezTo>
                    <a:pt x="399955" y="59365"/>
                    <a:pt x="355949" y="23932"/>
                    <a:pt x="303562" y="8311"/>
                  </a:cubicBezTo>
                  <a:cubicBezTo>
                    <a:pt x="250793" y="-7024"/>
                    <a:pt x="196596" y="-1023"/>
                    <a:pt x="150114" y="25361"/>
                  </a:cubicBezTo>
                  <a:cubicBezTo>
                    <a:pt x="64008" y="75367"/>
                    <a:pt x="30194" y="185286"/>
                    <a:pt x="69914" y="281107"/>
                  </a:cubicBezTo>
                  <a:cubicBezTo>
                    <a:pt x="60484" y="282727"/>
                    <a:pt x="50768" y="284632"/>
                    <a:pt x="41053" y="286822"/>
                  </a:cubicBezTo>
                  <a:cubicBezTo>
                    <a:pt x="17336" y="291966"/>
                    <a:pt x="0" y="313588"/>
                    <a:pt x="0" y="338162"/>
                  </a:cubicBezTo>
                  <a:lnTo>
                    <a:pt x="0" y="643819"/>
                  </a:lnTo>
                  <a:cubicBezTo>
                    <a:pt x="0" y="668394"/>
                    <a:pt x="20003" y="688682"/>
                    <a:pt x="44577" y="688682"/>
                  </a:cubicBezTo>
                  <a:lnTo>
                    <a:pt x="508159" y="688682"/>
                  </a:lnTo>
                  <a:cubicBezTo>
                    <a:pt x="532733" y="688682"/>
                    <a:pt x="553022" y="668394"/>
                    <a:pt x="553022" y="643819"/>
                  </a:cubicBezTo>
                  <a:lnTo>
                    <a:pt x="553022" y="338162"/>
                  </a:lnTo>
                  <a:cubicBezTo>
                    <a:pt x="553022" y="313588"/>
                    <a:pt x="535496" y="291966"/>
                    <a:pt x="511493" y="286822"/>
                  </a:cubicBezTo>
                  <a:lnTo>
                    <a:pt x="511207" y="286537"/>
                  </a:lnTo>
                  <a:close/>
                </a:path>
              </a:pathLst>
            </a:custGeom>
            <a:solidFill>
              <a:srgbClr val="0BBBEF"/>
            </a:solidFill>
            <a:ln w="9525" cap="flat">
              <a:noFill/>
              <a:prstDash val="solid"/>
              <a:miter/>
            </a:ln>
          </p:spPr>
          <p:txBody>
            <a:bodyPr rtlCol="0" anchor="ctr"/>
            <a:lstStyle/>
            <a:p>
              <a:endParaRPr lang="fr-FR" noProof="0" dirty="0"/>
            </a:p>
          </p:txBody>
        </p:sp>
      </p:grpSp>
      <p:grpSp>
        <p:nvGrpSpPr>
          <p:cNvPr id="224" name="Groupe 223">
            <a:extLst>
              <a:ext uri="{FF2B5EF4-FFF2-40B4-BE49-F238E27FC236}">
                <a16:creationId xmlns:a16="http://schemas.microsoft.com/office/drawing/2014/main" id="{D0BEF12C-8206-526D-B617-47D36A8C5E75}"/>
              </a:ext>
            </a:extLst>
          </p:cNvPr>
          <p:cNvGrpSpPr/>
          <p:nvPr/>
        </p:nvGrpSpPr>
        <p:grpSpPr>
          <a:xfrm>
            <a:off x="5681662" y="3138927"/>
            <a:ext cx="669386" cy="669559"/>
            <a:chOff x="5681662" y="3138927"/>
            <a:chExt cx="669386" cy="669559"/>
          </a:xfrm>
        </p:grpSpPr>
        <p:sp>
          <p:nvSpPr>
            <p:cNvPr id="221" name="Forme libre : forme 220">
              <a:extLst>
                <a:ext uri="{FF2B5EF4-FFF2-40B4-BE49-F238E27FC236}">
                  <a16:creationId xmlns:a16="http://schemas.microsoft.com/office/drawing/2014/main" id="{4E115F0F-9C4C-E7BE-AA84-A4BECB814176}"/>
                </a:ext>
              </a:extLst>
            </p:cNvPr>
            <p:cNvSpPr/>
            <p:nvPr/>
          </p:nvSpPr>
          <p:spPr>
            <a:xfrm>
              <a:off x="5681662" y="3138927"/>
              <a:ext cx="669386" cy="669559"/>
            </a:xfrm>
            <a:custGeom>
              <a:avLst/>
              <a:gdLst>
                <a:gd name="connsiteX0" fmla="*/ 635603 w 669386"/>
                <a:gd name="connsiteY0" fmla="*/ 344186 h 669559"/>
                <a:gd name="connsiteX1" fmla="*/ 598075 w 669386"/>
                <a:gd name="connsiteY1" fmla="*/ 404955 h 669559"/>
                <a:gd name="connsiteX2" fmla="*/ 598075 w 669386"/>
                <a:gd name="connsiteY2" fmla="*/ 466773 h 669559"/>
                <a:gd name="connsiteX3" fmla="*/ 589121 w 669386"/>
                <a:gd name="connsiteY3" fmla="*/ 491061 h 669559"/>
                <a:gd name="connsiteX4" fmla="*/ 530257 w 669386"/>
                <a:gd name="connsiteY4" fmla="*/ 528304 h 669559"/>
                <a:gd name="connsiteX5" fmla="*/ 502158 w 669386"/>
                <a:gd name="connsiteY5" fmla="*/ 585264 h 669559"/>
                <a:gd name="connsiteX6" fmla="*/ 495681 w 669386"/>
                <a:gd name="connsiteY6" fmla="*/ 589074 h 669559"/>
                <a:gd name="connsiteX7" fmla="*/ 478155 w 669386"/>
                <a:gd name="connsiteY7" fmla="*/ 595551 h 669559"/>
                <a:gd name="connsiteX8" fmla="*/ 402050 w 669386"/>
                <a:gd name="connsiteY8" fmla="*/ 595551 h 669559"/>
                <a:gd name="connsiteX9" fmla="*/ 351282 w 669386"/>
                <a:gd name="connsiteY9" fmla="*/ 632222 h 669559"/>
                <a:gd name="connsiteX10" fmla="*/ 339376 w 669386"/>
                <a:gd name="connsiteY10" fmla="*/ 636794 h 669559"/>
                <a:gd name="connsiteX11" fmla="*/ 335566 w 669386"/>
                <a:gd name="connsiteY11" fmla="*/ 638699 h 669559"/>
                <a:gd name="connsiteX12" fmla="*/ 331756 w 669386"/>
                <a:gd name="connsiteY12" fmla="*/ 636794 h 669559"/>
                <a:gd name="connsiteX13" fmla="*/ 319564 w 669386"/>
                <a:gd name="connsiteY13" fmla="*/ 632222 h 669559"/>
                <a:gd name="connsiteX14" fmla="*/ 261747 w 669386"/>
                <a:gd name="connsiteY14" fmla="*/ 595551 h 669559"/>
                <a:gd name="connsiteX15" fmla="*/ 200501 w 669386"/>
                <a:gd name="connsiteY15" fmla="*/ 595551 h 669559"/>
                <a:gd name="connsiteX16" fmla="*/ 176689 w 669386"/>
                <a:gd name="connsiteY16" fmla="*/ 586692 h 669559"/>
                <a:gd name="connsiteX17" fmla="*/ 140208 w 669386"/>
                <a:gd name="connsiteY17" fmla="*/ 527828 h 669559"/>
                <a:gd name="connsiteX18" fmla="*/ 81915 w 669386"/>
                <a:gd name="connsiteY18" fmla="*/ 490871 h 669559"/>
                <a:gd name="connsiteX19" fmla="*/ 73247 w 669386"/>
                <a:gd name="connsiteY19" fmla="*/ 474107 h 669559"/>
                <a:gd name="connsiteX20" fmla="*/ 73247 w 669386"/>
                <a:gd name="connsiteY20" fmla="*/ 397145 h 669559"/>
                <a:gd name="connsiteX21" fmla="*/ 37052 w 669386"/>
                <a:gd name="connsiteY21" fmla="*/ 345805 h 669559"/>
                <a:gd name="connsiteX22" fmla="*/ 32480 w 669386"/>
                <a:gd name="connsiteY22" fmla="*/ 333899 h 669559"/>
                <a:gd name="connsiteX23" fmla="*/ 30575 w 669386"/>
                <a:gd name="connsiteY23" fmla="*/ 330089 h 669559"/>
                <a:gd name="connsiteX24" fmla="*/ 32480 w 669386"/>
                <a:gd name="connsiteY24" fmla="*/ 325993 h 669559"/>
                <a:gd name="connsiteX25" fmla="*/ 37052 w 669386"/>
                <a:gd name="connsiteY25" fmla="*/ 314087 h 669559"/>
                <a:gd name="connsiteX26" fmla="*/ 73247 w 669386"/>
                <a:gd name="connsiteY26" fmla="*/ 262842 h 669559"/>
                <a:gd name="connsiteX27" fmla="*/ 73247 w 669386"/>
                <a:gd name="connsiteY27" fmla="*/ 193215 h 669559"/>
                <a:gd name="connsiteX28" fmla="*/ 81915 w 669386"/>
                <a:gd name="connsiteY28" fmla="*/ 168926 h 669559"/>
                <a:gd name="connsiteX29" fmla="*/ 139922 w 669386"/>
                <a:gd name="connsiteY29" fmla="*/ 132445 h 669559"/>
                <a:gd name="connsiteX30" fmla="*/ 177165 w 669386"/>
                <a:gd name="connsiteY30" fmla="*/ 79486 h 669559"/>
                <a:gd name="connsiteX31" fmla="*/ 178499 w 669386"/>
                <a:gd name="connsiteY31" fmla="*/ 77295 h 669559"/>
                <a:gd name="connsiteX32" fmla="*/ 200406 w 669386"/>
                <a:gd name="connsiteY32" fmla="*/ 64341 h 669559"/>
                <a:gd name="connsiteX33" fmla="*/ 260890 w 669386"/>
                <a:gd name="connsiteY33" fmla="*/ 64341 h 669559"/>
                <a:gd name="connsiteX34" fmla="*/ 321088 w 669386"/>
                <a:gd name="connsiteY34" fmla="*/ 33861 h 669559"/>
                <a:gd name="connsiteX35" fmla="*/ 349949 w 669386"/>
                <a:gd name="connsiteY35" fmla="*/ 33861 h 669559"/>
                <a:gd name="connsiteX36" fmla="*/ 410147 w 669386"/>
                <a:gd name="connsiteY36" fmla="*/ 64341 h 669559"/>
                <a:gd name="connsiteX37" fmla="*/ 477869 w 669386"/>
                <a:gd name="connsiteY37" fmla="*/ 64341 h 669559"/>
                <a:gd name="connsiteX38" fmla="*/ 492728 w 669386"/>
                <a:gd name="connsiteY38" fmla="*/ 77295 h 669559"/>
                <a:gd name="connsiteX39" fmla="*/ 531305 w 669386"/>
                <a:gd name="connsiteY39" fmla="*/ 139970 h 669559"/>
                <a:gd name="connsiteX40" fmla="*/ 589312 w 669386"/>
                <a:gd name="connsiteY40" fmla="*/ 169402 h 669559"/>
                <a:gd name="connsiteX41" fmla="*/ 597694 w 669386"/>
                <a:gd name="connsiteY41" fmla="*/ 193119 h 669559"/>
                <a:gd name="connsiteX42" fmla="*/ 597694 w 669386"/>
                <a:gd name="connsiteY42" fmla="*/ 262271 h 669559"/>
                <a:gd name="connsiteX43" fmla="*/ 635794 w 669386"/>
                <a:gd name="connsiteY43" fmla="*/ 323517 h 669559"/>
                <a:gd name="connsiteX44" fmla="*/ 637985 w 669386"/>
                <a:gd name="connsiteY44" fmla="*/ 326184 h 669559"/>
                <a:gd name="connsiteX45" fmla="*/ 635318 w 669386"/>
                <a:gd name="connsiteY45" fmla="*/ 343995 h 669559"/>
                <a:gd name="connsiteX46" fmla="*/ 661226 w 669386"/>
                <a:gd name="connsiteY46" fmla="*/ 306372 h 669559"/>
                <a:gd name="connsiteX47" fmla="*/ 628555 w 669386"/>
                <a:gd name="connsiteY47" fmla="*/ 253698 h 669559"/>
                <a:gd name="connsiteX48" fmla="*/ 628555 w 669386"/>
                <a:gd name="connsiteY48" fmla="*/ 193215 h 669559"/>
                <a:gd name="connsiteX49" fmla="*/ 609886 w 669386"/>
                <a:gd name="connsiteY49" fmla="*/ 146542 h 669559"/>
                <a:gd name="connsiteX50" fmla="*/ 607981 w 669386"/>
                <a:gd name="connsiteY50" fmla="*/ 144637 h 669559"/>
                <a:gd name="connsiteX51" fmla="*/ 552641 w 669386"/>
                <a:gd name="connsiteY51" fmla="*/ 116824 h 669559"/>
                <a:gd name="connsiteX52" fmla="*/ 519684 w 669386"/>
                <a:gd name="connsiteY52" fmla="*/ 63389 h 669559"/>
                <a:gd name="connsiteX53" fmla="*/ 477869 w 669386"/>
                <a:gd name="connsiteY53" fmla="*/ 33957 h 669559"/>
                <a:gd name="connsiteX54" fmla="*/ 417386 w 669386"/>
                <a:gd name="connsiteY54" fmla="*/ 33957 h 669559"/>
                <a:gd name="connsiteX55" fmla="*/ 363950 w 669386"/>
                <a:gd name="connsiteY55" fmla="*/ 6715 h 669559"/>
                <a:gd name="connsiteX56" fmla="*/ 307276 w 669386"/>
                <a:gd name="connsiteY56" fmla="*/ 6715 h 669559"/>
                <a:gd name="connsiteX57" fmla="*/ 253556 w 669386"/>
                <a:gd name="connsiteY57" fmla="*/ 33957 h 669559"/>
                <a:gd name="connsiteX58" fmla="*/ 200406 w 669386"/>
                <a:gd name="connsiteY58" fmla="*/ 33957 h 669559"/>
                <a:gd name="connsiteX59" fmla="*/ 151829 w 669386"/>
                <a:gd name="connsiteY59" fmla="*/ 62817 h 669559"/>
                <a:gd name="connsiteX60" fmla="*/ 118586 w 669386"/>
                <a:gd name="connsiteY60" fmla="*/ 110061 h 669559"/>
                <a:gd name="connsiteX61" fmla="*/ 64008 w 669386"/>
                <a:gd name="connsiteY61" fmla="*/ 144351 h 669559"/>
                <a:gd name="connsiteX62" fmla="*/ 61341 w 669386"/>
                <a:gd name="connsiteY62" fmla="*/ 146542 h 669559"/>
                <a:gd name="connsiteX63" fmla="*/ 42672 w 669386"/>
                <a:gd name="connsiteY63" fmla="*/ 193215 h 669559"/>
                <a:gd name="connsiteX64" fmla="*/ 42672 w 669386"/>
                <a:gd name="connsiteY64" fmla="*/ 253127 h 669559"/>
                <a:gd name="connsiteX65" fmla="*/ 9716 w 669386"/>
                <a:gd name="connsiteY65" fmla="*/ 299609 h 669559"/>
                <a:gd name="connsiteX66" fmla="*/ 7049 w 669386"/>
                <a:gd name="connsiteY66" fmla="*/ 303133 h 669559"/>
                <a:gd name="connsiteX67" fmla="*/ 7049 w 669386"/>
                <a:gd name="connsiteY67" fmla="*/ 307991 h 669559"/>
                <a:gd name="connsiteX68" fmla="*/ 5144 w 669386"/>
                <a:gd name="connsiteY68" fmla="*/ 312563 h 669559"/>
                <a:gd name="connsiteX69" fmla="*/ 0 w 669386"/>
                <a:gd name="connsiteY69" fmla="*/ 330089 h 669559"/>
                <a:gd name="connsiteX70" fmla="*/ 5144 w 669386"/>
                <a:gd name="connsiteY70" fmla="*/ 347615 h 669559"/>
                <a:gd name="connsiteX71" fmla="*/ 7049 w 669386"/>
                <a:gd name="connsiteY71" fmla="*/ 351711 h 669559"/>
                <a:gd name="connsiteX72" fmla="*/ 7049 w 669386"/>
                <a:gd name="connsiteY72" fmla="*/ 356568 h 669559"/>
                <a:gd name="connsiteX73" fmla="*/ 42672 w 669386"/>
                <a:gd name="connsiteY73" fmla="*/ 407051 h 669559"/>
                <a:gd name="connsiteX74" fmla="*/ 42672 w 669386"/>
                <a:gd name="connsiteY74" fmla="*/ 474012 h 669559"/>
                <a:gd name="connsiteX75" fmla="*/ 61341 w 669386"/>
                <a:gd name="connsiteY75" fmla="*/ 513731 h 669559"/>
                <a:gd name="connsiteX76" fmla="*/ 118015 w 669386"/>
                <a:gd name="connsiteY76" fmla="*/ 549926 h 669559"/>
                <a:gd name="connsiteX77" fmla="*/ 151733 w 669386"/>
                <a:gd name="connsiteY77" fmla="*/ 604504 h 669559"/>
                <a:gd name="connsiteX78" fmla="*/ 153924 w 669386"/>
                <a:gd name="connsiteY78" fmla="*/ 607171 h 669559"/>
                <a:gd name="connsiteX79" fmla="*/ 200406 w 669386"/>
                <a:gd name="connsiteY79" fmla="*/ 626316 h 669559"/>
                <a:gd name="connsiteX80" fmla="*/ 252794 w 669386"/>
                <a:gd name="connsiteY80" fmla="*/ 626316 h 669559"/>
                <a:gd name="connsiteX81" fmla="*/ 305943 w 669386"/>
                <a:gd name="connsiteY81" fmla="*/ 659749 h 669559"/>
                <a:gd name="connsiteX82" fmla="*/ 309182 w 669386"/>
                <a:gd name="connsiteY82" fmla="*/ 662226 h 669559"/>
                <a:gd name="connsiteX83" fmla="*/ 313468 w 669386"/>
                <a:gd name="connsiteY83" fmla="*/ 662226 h 669559"/>
                <a:gd name="connsiteX84" fmla="*/ 318040 w 669386"/>
                <a:gd name="connsiteY84" fmla="*/ 664131 h 669559"/>
                <a:gd name="connsiteX85" fmla="*/ 335566 w 669386"/>
                <a:gd name="connsiteY85" fmla="*/ 669560 h 669559"/>
                <a:gd name="connsiteX86" fmla="*/ 353092 w 669386"/>
                <a:gd name="connsiteY86" fmla="*/ 664131 h 669559"/>
                <a:gd name="connsiteX87" fmla="*/ 356902 w 669386"/>
                <a:gd name="connsiteY87" fmla="*/ 662226 h 669559"/>
                <a:gd name="connsiteX88" fmla="*/ 361760 w 669386"/>
                <a:gd name="connsiteY88" fmla="*/ 662226 h 669559"/>
                <a:gd name="connsiteX89" fmla="*/ 411766 w 669386"/>
                <a:gd name="connsiteY89" fmla="*/ 626316 h 669559"/>
                <a:gd name="connsiteX90" fmla="*/ 477869 w 669386"/>
                <a:gd name="connsiteY90" fmla="*/ 626316 h 669559"/>
                <a:gd name="connsiteX91" fmla="*/ 511112 w 669386"/>
                <a:gd name="connsiteY91" fmla="*/ 615267 h 669559"/>
                <a:gd name="connsiteX92" fmla="*/ 520541 w 669386"/>
                <a:gd name="connsiteY92" fmla="*/ 610124 h 669559"/>
                <a:gd name="connsiteX93" fmla="*/ 524828 w 669386"/>
                <a:gd name="connsiteY93" fmla="*/ 607933 h 669559"/>
                <a:gd name="connsiteX94" fmla="*/ 553688 w 669386"/>
                <a:gd name="connsiteY94" fmla="*/ 549354 h 669559"/>
                <a:gd name="connsiteX95" fmla="*/ 607124 w 669386"/>
                <a:gd name="connsiteY95" fmla="*/ 515922 h 669559"/>
                <a:gd name="connsiteX96" fmla="*/ 609790 w 669386"/>
                <a:gd name="connsiteY96" fmla="*/ 513731 h 669559"/>
                <a:gd name="connsiteX97" fmla="*/ 628460 w 669386"/>
                <a:gd name="connsiteY97" fmla="*/ 466773 h 669559"/>
                <a:gd name="connsiteX98" fmla="*/ 628460 w 669386"/>
                <a:gd name="connsiteY98" fmla="*/ 413623 h 669559"/>
                <a:gd name="connsiteX99" fmla="*/ 661702 w 669386"/>
                <a:gd name="connsiteY99" fmla="*/ 359616 h 669559"/>
                <a:gd name="connsiteX100" fmla="*/ 662464 w 669386"/>
                <a:gd name="connsiteY100" fmla="*/ 358569 h 669559"/>
                <a:gd name="connsiteX101" fmla="*/ 661130 w 669386"/>
                <a:gd name="connsiteY101" fmla="*/ 306467 h 66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69386" h="669559">
                  <a:moveTo>
                    <a:pt x="635603" y="344186"/>
                  </a:moveTo>
                  <a:lnTo>
                    <a:pt x="598075" y="404955"/>
                  </a:lnTo>
                  <a:lnTo>
                    <a:pt x="598075" y="466773"/>
                  </a:lnTo>
                  <a:cubicBezTo>
                    <a:pt x="598075" y="476774"/>
                    <a:pt x="593217" y="486489"/>
                    <a:pt x="589121" y="491061"/>
                  </a:cubicBezTo>
                  <a:lnTo>
                    <a:pt x="530257" y="528304"/>
                  </a:lnTo>
                  <a:lnTo>
                    <a:pt x="502158" y="585264"/>
                  </a:lnTo>
                  <a:cubicBezTo>
                    <a:pt x="499967" y="586597"/>
                    <a:pt x="497872" y="587645"/>
                    <a:pt x="495681" y="589074"/>
                  </a:cubicBezTo>
                  <a:cubicBezTo>
                    <a:pt x="487585" y="593646"/>
                    <a:pt x="484061" y="595551"/>
                    <a:pt x="478155" y="595551"/>
                  </a:cubicBezTo>
                  <a:lnTo>
                    <a:pt x="402050" y="595551"/>
                  </a:lnTo>
                  <a:lnTo>
                    <a:pt x="351282" y="632222"/>
                  </a:lnTo>
                  <a:cubicBezTo>
                    <a:pt x="346710" y="633270"/>
                    <a:pt x="342614" y="635175"/>
                    <a:pt x="339376" y="636794"/>
                  </a:cubicBezTo>
                  <a:cubicBezTo>
                    <a:pt x="338328" y="637365"/>
                    <a:pt x="336709" y="638127"/>
                    <a:pt x="335566" y="638699"/>
                  </a:cubicBezTo>
                  <a:cubicBezTo>
                    <a:pt x="334804" y="638127"/>
                    <a:pt x="333185" y="637365"/>
                    <a:pt x="331756" y="636794"/>
                  </a:cubicBezTo>
                  <a:cubicBezTo>
                    <a:pt x="328517" y="635175"/>
                    <a:pt x="324517" y="632984"/>
                    <a:pt x="319564" y="632222"/>
                  </a:cubicBezTo>
                  <a:lnTo>
                    <a:pt x="261747" y="595551"/>
                  </a:lnTo>
                  <a:lnTo>
                    <a:pt x="200501" y="595551"/>
                  </a:lnTo>
                  <a:cubicBezTo>
                    <a:pt x="190786" y="595551"/>
                    <a:pt x="181356" y="590693"/>
                    <a:pt x="176689" y="586692"/>
                  </a:cubicBezTo>
                  <a:lnTo>
                    <a:pt x="140208" y="527828"/>
                  </a:lnTo>
                  <a:lnTo>
                    <a:pt x="81915" y="490871"/>
                  </a:lnTo>
                  <a:cubicBezTo>
                    <a:pt x="76010" y="484965"/>
                    <a:pt x="73247" y="481441"/>
                    <a:pt x="73247" y="474107"/>
                  </a:cubicBezTo>
                  <a:lnTo>
                    <a:pt x="73247" y="397145"/>
                  </a:lnTo>
                  <a:lnTo>
                    <a:pt x="37052" y="345805"/>
                  </a:lnTo>
                  <a:cubicBezTo>
                    <a:pt x="36005" y="341233"/>
                    <a:pt x="34100" y="337423"/>
                    <a:pt x="32480" y="333899"/>
                  </a:cubicBezTo>
                  <a:cubicBezTo>
                    <a:pt x="31909" y="332851"/>
                    <a:pt x="30861" y="330946"/>
                    <a:pt x="30575" y="330089"/>
                  </a:cubicBezTo>
                  <a:cubicBezTo>
                    <a:pt x="30861" y="329041"/>
                    <a:pt x="31909" y="327136"/>
                    <a:pt x="32480" y="325993"/>
                  </a:cubicBezTo>
                  <a:cubicBezTo>
                    <a:pt x="34100" y="322469"/>
                    <a:pt x="36005" y="318659"/>
                    <a:pt x="37052" y="314087"/>
                  </a:cubicBezTo>
                  <a:lnTo>
                    <a:pt x="73247" y="262842"/>
                  </a:lnTo>
                  <a:lnTo>
                    <a:pt x="73247" y="193215"/>
                  </a:lnTo>
                  <a:cubicBezTo>
                    <a:pt x="73247" y="183499"/>
                    <a:pt x="78105" y="173784"/>
                    <a:pt x="81915" y="168926"/>
                  </a:cubicBezTo>
                  <a:lnTo>
                    <a:pt x="139922" y="132445"/>
                  </a:lnTo>
                  <a:lnTo>
                    <a:pt x="177165" y="79486"/>
                  </a:lnTo>
                  <a:lnTo>
                    <a:pt x="178499" y="77295"/>
                  </a:lnTo>
                  <a:cubicBezTo>
                    <a:pt x="182309" y="69199"/>
                    <a:pt x="190595" y="64341"/>
                    <a:pt x="200406" y="64341"/>
                  </a:cubicBezTo>
                  <a:lnTo>
                    <a:pt x="260890" y="64341"/>
                  </a:lnTo>
                  <a:lnTo>
                    <a:pt x="321088" y="33861"/>
                  </a:lnTo>
                  <a:cubicBezTo>
                    <a:pt x="331089" y="29004"/>
                    <a:pt x="340233" y="29004"/>
                    <a:pt x="349949" y="33861"/>
                  </a:cubicBezTo>
                  <a:lnTo>
                    <a:pt x="410147" y="64341"/>
                  </a:lnTo>
                  <a:lnTo>
                    <a:pt x="477869" y="64341"/>
                  </a:lnTo>
                  <a:cubicBezTo>
                    <a:pt x="483013" y="64341"/>
                    <a:pt x="486251" y="64341"/>
                    <a:pt x="492728" y="77295"/>
                  </a:cubicBezTo>
                  <a:lnTo>
                    <a:pt x="531305" y="139970"/>
                  </a:lnTo>
                  <a:lnTo>
                    <a:pt x="589312" y="169402"/>
                  </a:lnTo>
                  <a:cubicBezTo>
                    <a:pt x="593122" y="174260"/>
                    <a:pt x="597694" y="183690"/>
                    <a:pt x="597694" y="193119"/>
                  </a:cubicBezTo>
                  <a:lnTo>
                    <a:pt x="597694" y="262271"/>
                  </a:lnTo>
                  <a:lnTo>
                    <a:pt x="635794" y="323517"/>
                  </a:lnTo>
                  <a:lnTo>
                    <a:pt x="637985" y="326184"/>
                  </a:lnTo>
                  <a:cubicBezTo>
                    <a:pt x="639032" y="327231"/>
                    <a:pt x="639890" y="334280"/>
                    <a:pt x="635318" y="343995"/>
                  </a:cubicBezTo>
                  <a:close/>
                  <a:moveTo>
                    <a:pt x="661226" y="306372"/>
                  </a:moveTo>
                  <a:lnTo>
                    <a:pt x="628555" y="253698"/>
                  </a:lnTo>
                  <a:lnTo>
                    <a:pt x="628555" y="193215"/>
                  </a:lnTo>
                  <a:cubicBezTo>
                    <a:pt x="628555" y="174069"/>
                    <a:pt x="619125" y="155972"/>
                    <a:pt x="609886" y="146542"/>
                  </a:cubicBezTo>
                  <a:lnTo>
                    <a:pt x="607981" y="144637"/>
                  </a:lnTo>
                  <a:lnTo>
                    <a:pt x="552641" y="116824"/>
                  </a:lnTo>
                  <a:lnTo>
                    <a:pt x="519684" y="63389"/>
                  </a:lnTo>
                  <a:cubicBezTo>
                    <a:pt x="512445" y="48816"/>
                    <a:pt x="501587" y="33957"/>
                    <a:pt x="477869" y="33957"/>
                  </a:cubicBezTo>
                  <a:lnTo>
                    <a:pt x="417386" y="33957"/>
                  </a:lnTo>
                  <a:lnTo>
                    <a:pt x="363950" y="6715"/>
                  </a:lnTo>
                  <a:cubicBezTo>
                    <a:pt x="345281" y="-2238"/>
                    <a:pt x="325850" y="-2238"/>
                    <a:pt x="307276" y="6715"/>
                  </a:cubicBezTo>
                  <a:lnTo>
                    <a:pt x="253556" y="33957"/>
                  </a:lnTo>
                  <a:lnTo>
                    <a:pt x="200406" y="33957"/>
                  </a:lnTo>
                  <a:cubicBezTo>
                    <a:pt x="179642" y="33957"/>
                    <a:pt x="160973" y="45006"/>
                    <a:pt x="151829" y="62817"/>
                  </a:cubicBezTo>
                  <a:lnTo>
                    <a:pt x="118586" y="110061"/>
                  </a:lnTo>
                  <a:lnTo>
                    <a:pt x="64008" y="144351"/>
                  </a:lnTo>
                  <a:lnTo>
                    <a:pt x="61341" y="146542"/>
                  </a:lnTo>
                  <a:cubicBezTo>
                    <a:pt x="52197" y="155972"/>
                    <a:pt x="42672" y="174069"/>
                    <a:pt x="42672" y="193215"/>
                  </a:cubicBezTo>
                  <a:lnTo>
                    <a:pt x="42672" y="253127"/>
                  </a:lnTo>
                  <a:lnTo>
                    <a:pt x="9716" y="299609"/>
                  </a:lnTo>
                  <a:lnTo>
                    <a:pt x="7049" y="303133"/>
                  </a:lnTo>
                  <a:lnTo>
                    <a:pt x="7049" y="307991"/>
                  </a:lnTo>
                  <a:cubicBezTo>
                    <a:pt x="7049" y="308753"/>
                    <a:pt x="5715" y="310944"/>
                    <a:pt x="5144" y="312563"/>
                  </a:cubicBezTo>
                  <a:cubicBezTo>
                    <a:pt x="2762" y="317135"/>
                    <a:pt x="0" y="322850"/>
                    <a:pt x="0" y="330089"/>
                  </a:cubicBezTo>
                  <a:cubicBezTo>
                    <a:pt x="0" y="337328"/>
                    <a:pt x="2667" y="343043"/>
                    <a:pt x="5144" y="347615"/>
                  </a:cubicBezTo>
                  <a:cubicBezTo>
                    <a:pt x="5715" y="348948"/>
                    <a:pt x="6763" y="351425"/>
                    <a:pt x="7049" y="351711"/>
                  </a:cubicBezTo>
                  <a:lnTo>
                    <a:pt x="7049" y="356568"/>
                  </a:lnTo>
                  <a:lnTo>
                    <a:pt x="42672" y="407051"/>
                  </a:lnTo>
                  <a:lnTo>
                    <a:pt x="42672" y="474012"/>
                  </a:lnTo>
                  <a:cubicBezTo>
                    <a:pt x="42672" y="494776"/>
                    <a:pt x="53435" y="505635"/>
                    <a:pt x="61341" y="513731"/>
                  </a:cubicBezTo>
                  <a:lnTo>
                    <a:pt x="118015" y="549926"/>
                  </a:lnTo>
                  <a:lnTo>
                    <a:pt x="151733" y="604504"/>
                  </a:lnTo>
                  <a:lnTo>
                    <a:pt x="153924" y="607171"/>
                  </a:lnTo>
                  <a:cubicBezTo>
                    <a:pt x="163068" y="616601"/>
                    <a:pt x="181166" y="626316"/>
                    <a:pt x="200406" y="626316"/>
                  </a:cubicBezTo>
                  <a:lnTo>
                    <a:pt x="252794" y="626316"/>
                  </a:lnTo>
                  <a:lnTo>
                    <a:pt x="305943" y="659749"/>
                  </a:lnTo>
                  <a:lnTo>
                    <a:pt x="309182" y="662226"/>
                  </a:lnTo>
                  <a:lnTo>
                    <a:pt x="313468" y="662226"/>
                  </a:lnTo>
                  <a:cubicBezTo>
                    <a:pt x="314230" y="662226"/>
                    <a:pt x="316421" y="663273"/>
                    <a:pt x="318040" y="664131"/>
                  </a:cubicBezTo>
                  <a:cubicBezTo>
                    <a:pt x="322326" y="666321"/>
                    <a:pt x="328327" y="669560"/>
                    <a:pt x="335566" y="669560"/>
                  </a:cubicBezTo>
                  <a:cubicBezTo>
                    <a:pt x="342805" y="669560"/>
                    <a:pt x="348806" y="666321"/>
                    <a:pt x="353092" y="664131"/>
                  </a:cubicBezTo>
                  <a:cubicBezTo>
                    <a:pt x="354425" y="663273"/>
                    <a:pt x="356616" y="662226"/>
                    <a:pt x="356902" y="662226"/>
                  </a:cubicBezTo>
                  <a:lnTo>
                    <a:pt x="361760" y="662226"/>
                  </a:lnTo>
                  <a:lnTo>
                    <a:pt x="411766" y="626316"/>
                  </a:lnTo>
                  <a:lnTo>
                    <a:pt x="477869" y="626316"/>
                  </a:lnTo>
                  <a:cubicBezTo>
                    <a:pt x="492443" y="626316"/>
                    <a:pt x="501872" y="620601"/>
                    <a:pt x="511112" y="615267"/>
                  </a:cubicBezTo>
                  <a:cubicBezTo>
                    <a:pt x="513779" y="613648"/>
                    <a:pt x="517017" y="612029"/>
                    <a:pt x="520541" y="610124"/>
                  </a:cubicBezTo>
                  <a:lnTo>
                    <a:pt x="524828" y="607933"/>
                  </a:lnTo>
                  <a:lnTo>
                    <a:pt x="553688" y="549354"/>
                  </a:lnTo>
                  <a:lnTo>
                    <a:pt x="607124" y="515922"/>
                  </a:lnTo>
                  <a:lnTo>
                    <a:pt x="609790" y="513731"/>
                  </a:lnTo>
                  <a:cubicBezTo>
                    <a:pt x="618935" y="504301"/>
                    <a:pt x="628460" y="486204"/>
                    <a:pt x="628460" y="466773"/>
                  </a:cubicBezTo>
                  <a:lnTo>
                    <a:pt x="628460" y="413623"/>
                  </a:lnTo>
                  <a:lnTo>
                    <a:pt x="661702" y="359616"/>
                  </a:lnTo>
                  <a:lnTo>
                    <a:pt x="662464" y="358569"/>
                  </a:lnTo>
                  <a:cubicBezTo>
                    <a:pt x="672179" y="338852"/>
                    <a:pt x="671608" y="318564"/>
                    <a:pt x="661130" y="306467"/>
                  </a:cubicBezTo>
                  <a:close/>
                </a:path>
              </a:pathLst>
            </a:custGeom>
            <a:solidFill>
              <a:srgbClr val="0BBBEF"/>
            </a:solidFill>
            <a:ln w="9525" cap="flat">
              <a:noFill/>
              <a:prstDash val="solid"/>
              <a:miter/>
            </a:ln>
          </p:spPr>
          <p:txBody>
            <a:bodyPr rtlCol="0" anchor="ctr"/>
            <a:lstStyle/>
            <a:p>
              <a:endParaRPr lang="fr-FR" noProof="0" dirty="0"/>
            </a:p>
          </p:txBody>
        </p:sp>
        <p:sp>
          <p:nvSpPr>
            <p:cNvPr id="222" name="Forme libre : forme 221">
              <a:extLst>
                <a:ext uri="{FF2B5EF4-FFF2-40B4-BE49-F238E27FC236}">
                  <a16:creationId xmlns:a16="http://schemas.microsoft.com/office/drawing/2014/main" id="{C7102562-6864-88A5-86F2-14B57D3149BF}"/>
                </a:ext>
              </a:extLst>
            </p:cNvPr>
            <p:cNvSpPr/>
            <p:nvPr/>
          </p:nvSpPr>
          <p:spPr>
            <a:xfrm>
              <a:off x="5985985" y="3576172"/>
              <a:ext cx="56197" cy="49148"/>
            </a:xfrm>
            <a:custGeom>
              <a:avLst/>
              <a:gdLst>
                <a:gd name="connsiteX0" fmla="*/ 0 w 56197"/>
                <a:gd name="connsiteY0" fmla="*/ 0 h 49148"/>
                <a:gd name="connsiteX1" fmla="*/ 56198 w 56197"/>
                <a:gd name="connsiteY1" fmla="*/ 0 h 49148"/>
                <a:gd name="connsiteX2" fmla="*/ 56198 w 56197"/>
                <a:gd name="connsiteY2" fmla="*/ 49149 h 49148"/>
                <a:gd name="connsiteX3" fmla="*/ 0 w 56197"/>
                <a:gd name="connsiteY3" fmla="*/ 49149 h 49148"/>
              </a:gdLst>
              <a:ahLst/>
              <a:cxnLst>
                <a:cxn ang="0">
                  <a:pos x="connsiteX0" y="connsiteY0"/>
                </a:cxn>
                <a:cxn ang="0">
                  <a:pos x="connsiteX1" y="connsiteY1"/>
                </a:cxn>
                <a:cxn ang="0">
                  <a:pos x="connsiteX2" y="connsiteY2"/>
                </a:cxn>
                <a:cxn ang="0">
                  <a:pos x="connsiteX3" y="connsiteY3"/>
                </a:cxn>
              </a:cxnLst>
              <a:rect l="l" t="t" r="r" b="b"/>
              <a:pathLst>
                <a:path w="56197" h="49148">
                  <a:moveTo>
                    <a:pt x="0" y="0"/>
                  </a:moveTo>
                  <a:lnTo>
                    <a:pt x="56198" y="0"/>
                  </a:lnTo>
                  <a:lnTo>
                    <a:pt x="56198" y="49149"/>
                  </a:lnTo>
                  <a:lnTo>
                    <a:pt x="0" y="49149"/>
                  </a:lnTo>
                  <a:close/>
                </a:path>
              </a:pathLst>
            </a:custGeom>
            <a:solidFill>
              <a:srgbClr val="000000"/>
            </a:solidFill>
            <a:ln w="9525" cap="flat">
              <a:noFill/>
              <a:prstDash val="solid"/>
              <a:miter/>
            </a:ln>
          </p:spPr>
          <p:txBody>
            <a:bodyPr rtlCol="0" anchor="ctr"/>
            <a:lstStyle/>
            <a:p>
              <a:endParaRPr lang="fr-FR" noProof="0" dirty="0"/>
            </a:p>
          </p:txBody>
        </p:sp>
        <p:sp>
          <p:nvSpPr>
            <p:cNvPr id="223" name="Forme libre : forme 222">
              <a:extLst>
                <a:ext uri="{FF2B5EF4-FFF2-40B4-BE49-F238E27FC236}">
                  <a16:creationId xmlns:a16="http://schemas.microsoft.com/office/drawing/2014/main" id="{7969D534-DB70-8263-2D85-9CB3D4D999F2}"/>
                </a:ext>
              </a:extLst>
            </p:cNvPr>
            <p:cNvSpPr/>
            <p:nvPr/>
          </p:nvSpPr>
          <p:spPr>
            <a:xfrm>
              <a:off x="5915786" y="3309948"/>
              <a:ext cx="203644" cy="224409"/>
            </a:xfrm>
            <a:custGeom>
              <a:avLst/>
              <a:gdLst>
                <a:gd name="connsiteX0" fmla="*/ 98012 w 203644"/>
                <a:gd name="connsiteY0" fmla="*/ 0 h 224409"/>
                <a:gd name="connsiteX1" fmla="*/ 0 w 203644"/>
                <a:gd name="connsiteY1" fmla="*/ 98012 h 224409"/>
                <a:gd name="connsiteX2" fmla="*/ 56197 w 203644"/>
                <a:gd name="connsiteY2" fmla="*/ 98012 h 224409"/>
                <a:gd name="connsiteX3" fmla="*/ 98298 w 203644"/>
                <a:gd name="connsiteY3" fmla="*/ 55912 h 224409"/>
                <a:gd name="connsiteX4" fmla="*/ 140399 w 203644"/>
                <a:gd name="connsiteY4" fmla="*/ 98012 h 224409"/>
                <a:gd name="connsiteX5" fmla="*/ 98298 w 203644"/>
                <a:gd name="connsiteY5" fmla="*/ 147161 h 224409"/>
                <a:gd name="connsiteX6" fmla="*/ 70199 w 203644"/>
                <a:gd name="connsiteY6" fmla="*/ 147161 h 224409"/>
                <a:gd name="connsiteX7" fmla="*/ 70199 w 203644"/>
                <a:gd name="connsiteY7" fmla="*/ 224409 h 224409"/>
                <a:gd name="connsiteX8" fmla="*/ 126397 w 203644"/>
                <a:gd name="connsiteY8" fmla="*/ 224409 h 224409"/>
                <a:gd name="connsiteX9" fmla="*/ 126397 w 203644"/>
                <a:gd name="connsiteY9" fmla="*/ 196310 h 224409"/>
                <a:gd name="connsiteX10" fmla="*/ 203644 w 203644"/>
                <a:gd name="connsiteY10" fmla="*/ 98012 h 224409"/>
                <a:gd name="connsiteX11" fmla="*/ 98298 w 203644"/>
                <a:gd name="connsiteY11" fmla="*/ 0 h 224409"/>
                <a:gd name="connsiteX12" fmla="*/ 98012 w 203644"/>
                <a:gd name="connsiteY12" fmla="*/ 0 h 2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44" h="224409">
                  <a:moveTo>
                    <a:pt x="98012" y="0"/>
                  </a:moveTo>
                  <a:cubicBezTo>
                    <a:pt x="41815" y="0"/>
                    <a:pt x="0" y="41815"/>
                    <a:pt x="0" y="98012"/>
                  </a:cubicBezTo>
                  <a:lnTo>
                    <a:pt x="56197" y="98012"/>
                  </a:lnTo>
                  <a:cubicBezTo>
                    <a:pt x="56197" y="76962"/>
                    <a:pt x="77248" y="55912"/>
                    <a:pt x="98298" y="55912"/>
                  </a:cubicBezTo>
                  <a:cubicBezTo>
                    <a:pt x="126111" y="55912"/>
                    <a:pt x="140399" y="76962"/>
                    <a:pt x="140399" y="98012"/>
                  </a:cubicBezTo>
                  <a:cubicBezTo>
                    <a:pt x="140399" y="126111"/>
                    <a:pt x="126397" y="147161"/>
                    <a:pt x="98298" y="147161"/>
                  </a:cubicBezTo>
                  <a:lnTo>
                    <a:pt x="70199" y="147161"/>
                  </a:lnTo>
                  <a:lnTo>
                    <a:pt x="70199" y="224409"/>
                  </a:lnTo>
                  <a:lnTo>
                    <a:pt x="126397" y="224409"/>
                  </a:lnTo>
                  <a:lnTo>
                    <a:pt x="126397" y="196310"/>
                  </a:lnTo>
                  <a:cubicBezTo>
                    <a:pt x="168497" y="182309"/>
                    <a:pt x="203644" y="147161"/>
                    <a:pt x="203644" y="98012"/>
                  </a:cubicBezTo>
                  <a:cubicBezTo>
                    <a:pt x="203644" y="41815"/>
                    <a:pt x="154496" y="0"/>
                    <a:pt x="98298" y="0"/>
                  </a:cubicBezTo>
                  <a:lnTo>
                    <a:pt x="98012" y="0"/>
                  </a:lnTo>
                  <a:close/>
                </a:path>
              </a:pathLst>
            </a:custGeom>
            <a:solidFill>
              <a:srgbClr val="000000"/>
            </a:solidFill>
            <a:ln w="9525" cap="flat">
              <a:noFill/>
              <a:prstDash val="solid"/>
              <a:miter/>
            </a:ln>
          </p:spPr>
          <p:txBody>
            <a:bodyPr rtlCol="0" anchor="ctr"/>
            <a:lstStyle/>
            <a:p>
              <a:endParaRPr lang="fr-FR" noProof="0" dirty="0"/>
            </a:p>
          </p:txBody>
        </p:sp>
      </p:grpSp>
      <p:grpSp>
        <p:nvGrpSpPr>
          <p:cNvPr id="238" name="Groupe 237">
            <a:extLst>
              <a:ext uri="{FF2B5EF4-FFF2-40B4-BE49-F238E27FC236}">
                <a16:creationId xmlns:a16="http://schemas.microsoft.com/office/drawing/2014/main" id="{EFF81CCC-D596-57CD-FD25-BAF9F08B7C54}"/>
              </a:ext>
            </a:extLst>
          </p:cNvPr>
          <p:cNvGrpSpPr/>
          <p:nvPr/>
        </p:nvGrpSpPr>
        <p:grpSpPr>
          <a:xfrm>
            <a:off x="7465560" y="3268714"/>
            <a:ext cx="697610" cy="582739"/>
            <a:chOff x="7465560" y="3268714"/>
            <a:chExt cx="697610" cy="582739"/>
          </a:xfrm>
        </p:grpSpPr>
        <p:sp>
          <p:nvSpPr>
            <p:cNvPr id="234" name="Forme libre : forme 233">
              <a:extLst>
                <a:ext uri="{FF2B5EF4-FFF2-40B4-BE49-F238E27FC236}">
                  <a16:creationId xmlns:a16="http://schemas.microsoft.com/office/drawing/2014/main" id="{F200324C-76A5-1288-6D68-8B4EA09A4D3C}"/>
                </a:ext>
              </a:extLst>
            </p:cNvPr>
            <p:cNvSpPr/>
            <p:nvPr/>
          </p:nvSpPr>
          <p:spPr>
            <a:xfrm>
              <a:off x="7679396" y="3490360"/>
              <a:ext cx="55911" cy="55911"/>
            </a:xfrm>
            <a:custGeom>
              <a:avLst/>
              <a:gdLst>
                <a:gd name="connsiteX0" fmla="*/ 27813 w 55911"/>
                <a:gd name="connsiteY0" fmla="*/ 0 h 55911"/>
                <a:gd name="connsiteX1" fmla="*/ 0 w 55911"/>
                <a:gd name="connsiteY1" fmla="*/ 27813 h 55911"/>
                <a:gd name="connsiteX2" fmla="*/ 27813 w 55911"/>
                <a:gd name="connsiteY2" fmla="*/ 55912 h 55911"/>
                <a:gd name="connsiteX3" fmla="*/ 55912 w 55911"/>
                <a:gd name="connsiteY3" fmla="*/ 27813 h 55911"/>
                <a:gd name="connsiteX4" fmla="*/ 27813 w 55911"/>
                <a:gd name="connsiteY4" fmla="*/ 0 h 5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 h="55911">
                  <a:moveTo>
                    <a:pt x="27813" y="0"/>
                  </a:moveTo>
                  <a:cubicBezTo>
                    <a:pt x="12382" y="0"/>
                    <a:pt x="0" y="12382"/>
                    <a:pt x="0" y="27813"/>
                  </a:cubicBezTo>
                  <a:cubicBezTo>
                    <a:pt x="0" y="43243"/>
                    <a:pt x="12382" y="55912"/>
                    <a:pt x="27813" y="55912"/>
                  </a:cubicBezTo>
                  <a:cubicBezTo>
                    <a:pt x="43243" y="55912"/>
                    <a:pt x="55912" y="43243"/>
                    <a:pt x="55912" y="27813"/>
                  </a:cubicBezTo>
                  <a:cubicBezTo>
                    <a:pt x="55912" y="12382"/>
                    <a:pt x="43243" y="0"/>
                    <a:pt x="27813" y="0"/>
                  </a:cubicBezTo>
                  <a:close/>
                </a:path>
              </a:pathLst>
            </a:custGeom>
            <a:solidFill>
              <a:srgbClr val="000000"/>
            </a:solidFill>
            <a:ln w="9525" cap="flat">
              <a:noFill/>
              <a:prstDash val="solid"/>
              <a:miter/>
            </a:ln>
          </p:spPr>
          <p:txBody>
            <a:bodyPr rtlCol="0" anchor="ctr"/>
            <a:lstStyle/>
            <a:p>
              <a:endParaRPr lang="fr-FR" noProof="0" dirty="0"/>
            </a:p>
          </p:txBody>
        </p:sp>
        <p:sp>
          <p:nvSpPr>
            <p:cNvPr id="235" name="Forme libre : forme 234">
              <a:extLst>
                <a:ext uri="{FF2B5EF4-FFF2-40B4-BE49-F238E27FC236}">
                  <a16:creationId xmlns:a16="http://schemas.microsoft.com/office/drawing/2014/main" id="{DE8DD200-5D26-7F92-D6DA-A1DF2D08E354}"/>
                </a:ext>
              </a:extLst>
            </p:cNvPr>
            <p:cNvSpPr/>
            <p:nvPr/>
          </p:nvSpPr>
          <p:spPr>
            <a:xfrm>
              <a:off x="7788171" y="3490360"/>
              <a:ext cx="55911" cy="55911"/>
            </a:xfrm>
            <a:custGeom>
              <a:avLst/>
              <a:gdLst>
                <a:gd name="connsiteX0" fmla="*/ 27813 w 55911"/>
                <a:gd name="connsiteY0" fmla="*/ 0 h 55911"/>
                <a:gd name="connsiteX1" fmla="*/ 0 w 55911"/>
                <a:gd name="connsiteY1" fmla="*/ 27813 h 55911"/>
                <a:gd name="connsiteX2" fmla="*/ 27813 w 55911"/>
                <a:gd name="connsiteY2" fmla="*/ 55912 h 55911"/>
                <a:gd name="connsiteX3" fmla="*/ 55912 w 55911"/>
                <a:gd name="connsiteY3" fmla="*/ 27813 h 55911"/>
                <a:gd name="connsiteX4" fmla="*/ 27813 w 55911"/>
                <a:gd name="connsiteY4" fmla="*/ 0 h 5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 h="55911">
                  <a:moveTo>
                    <a:pt x="27813" y="0"/>
                  </a:moveTo>
                  <a:cubicBezTo>
                    <a:pt x="12382" y="0"/>
                    <a:pt x="0" y="12382"/>
                    <a:pt x="0" y="27813"/>
                  </a:cubicBezTo>
                  <a:cubicBezTo>
                    <a:pt x="0" y="43243"/>
                    <a:pt x="12382" y="55912"/>
                    <a:pt x="27813" y="55912"/>
                  </a:cubicBezTo>
                  <a:cubicBezTo>
                    <a:pt x="43244" y="55912"/>
                    <a:pt x="55912" y="43243"/>
                    <a:pt x="55912" y="27813"/>
                  </a:cubicBezTo>
                  <a:cubicBezTo>
                    <a:pt x="55912" y="12382"/>
                    <a:pt x="43244" y="0"/>
                    <a:pt x="27813" y="0"/>
                  </a:cubicBezTo>
                  <a:close/>
                </a:path>
              </a:pathLst>
            </a:custGeom>
            <a:solidFill>
              <a:srgbClr val="000000"/>
            </a:solidFill>
            <a:ln w="9525" cap="flat">
              <a:noFill/>
              <a:prstDash val="solid"/>
              <a:miter/>
            </a:ln>
          </p:spPr>
          <p:txBody>
            <a:bodyPr rtlCol="0" anchor="ctr"/>
            <a:lstStyle/>
            <a:p>
              <a:endParaRPr lang="fr-FR" noProof="0" dirty="0"/>
            </a:p>
          </p:txBody>
        </p:sp>
        <p:sp>
          <p:nvSpPr>
            <p:cNvPr id="236" name="Forme libre : forme 235">
              <a:extLst>
                <a:ext uri="{FF2B5EF4-FFF2-40B4-BE49-F238E27FC236}">
                  <a16:creationId xmlns:a16="http://schemas.microsoft.com/office/drawing/2014/main" id="{8DD97F4D-DEA1-D0A3-C0B6-00386FF7B1EF}"/>
                </a:ext>
              </a:extLst>
            </p:cNvPr>
            <p:cNvSpPr/>
            <p:nvPr/>
          </p:nvSpPr>
          <p:spPr>
            <a:xfrm>
              <a:off x="7897042" y="3490360"/>
              <a:ext cx="55911" cy="55911"/>
            </a:xfrm>
            <a:custGeom>
              <a:avLst/>
              <a:gdLst>
                <a:gd name="connsiteX0" fmla="*/ 27813 w 55911"/>
                <a:gd name="connsiteY0" fmla="*/ 0 h 55911"/>
                <a:gd name="connsiteX1" fmla="*/ 0 w 55911"/>
                <a:gd name="connsiteY1" fmla="*/ 27813 h 55911"/>
                <a:gd name="connsiteX2" fmla="*/ 27813 w 55911"/>
                <a:gd name="connsiteY2" fmla="*/ 55912 h 55911"/>
                <a:gd name="connsiteX3" fmla="*/ 55912 w 55911"/>
                <a:gd name="connsiteY3" fmla="*/ 27813 h 55911"/>
                <a:gd name="connsiteX4" fmla="*/ 27813 w 55911"/>
                <a:gd name="connsiteY4" fmla="*/ 0 h 5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 h="55911">
                  <a:moveTo>
                    <a:pt x="27813" y="0"/>
                  </a:moveTo>
                  <a:cubicBezTo>
                    <a:pt x="12382" y="0"/>
                    <a:pt x="0" y="12382"/>
                    <a:pt x="0" y="27813"/>
                  </a:cubicBezTo>
                  <a:cubicBezTo>
                    <a:pt x="0" y="43243"/>
                    <a:pt x="12382" y="55912"/>
                    <a:pt x="27813" y="55912"/>
                  </a:cubicBezTo>
                  <a:cubicBezTo>
                    <a:pt x="43244" y="55912"/>
                    <a:pt x="55912" y="43243"/>
                    <a:pt x="55912" y="27813"/>
                  </a:cubicBezTo>
                  <a:cubicBezTo>
                    <a:pt x="55912" y="12382"/>
                    <a:pt x="43244" y="0"/>
                    <a:pt x="27813" y="0"/>
                  </a:cubicBezTo>
                  <a:close/>
                </a:path>
              </a:pathLst>
            </a:custGeom>
            <a:solidFill>
              <a:srgbClr val="000000"/>
            </a:solidFill>
            <a:ln w="9525" cap="flat">
              <a:noFill/>
              <a:prstDash val="solid"/>
              <a:miter/>
            </a:ln>
          </p:spPr>
          <p:txBody>
            <a:bodyPr rtlCol="0" anchor="ctr"/>
            <a:lstStyle/>
            <a:p>
              <a:endParaRPr lang="fr-FR" noProof="0" dirty="0"/>
            </a:p>
          </p:txBody>
        </p:sp>
        <p:sp>
          <p:nvSpPr>
            <p:cNvPr id="237" name="Forme libre : forme 236">
              <a:extLst>
                <a:ext uri="{FF2B5EF4-FFF2-40B4-BE49-F238E27FC236}">
                  <a16:creationId xmlns:a16="http://schemas.microsoft.com/office/drawing/2014/main" id="{46AA4904-45E1-718B-DC4E-E9F8056EAA4C}"/>
                </a:ext>
              </a:extLst>
            </p:cNvPr>
            <p:cNvSpPr/>
            <p:nvPr/>
          </p:nvSpPr>
          <p:spPr>
            <a:xfrm>
              <a:off x="7465560" y="3268714"/>
              <a:ext cx="697610" cy="582739"/>
            </a:xfrm>
            <a:custGeom>
              <a:avLst/>
              <a:gdLst>
                <a:gd name="connsiteX0" fmla="*/ 347472 w 697610"/>
                <a:gd name="connsiteY0" fmla="*/ 468440 h 582739"/>
                <a:gd name="connsiteX1" fmla="*/ 310515 w 697610"/>
                <a:gd name="connsiteY1" fmla="*/ 466820 h 582739"/>
                <a:gd name="connsiteX2" fmla="*/ 265652 w 697610"/>
                <a:gd name="connsiteY2" fmla="*/ 477584 h 582739"/>
                <a:gd name="connsiteX3" fmla="*/ 137446 w 697610"/>
                <a:gd name="connsiteY3" fmla="*/ 556165 h 582739"/>
                <a:gd name="connsiteX4" fmla="*/ 146399 w 697610"/>
                <a:gd name="connsiteY4" fmla="*/ 438722 h 582739"/>
                <a:gd name="connsiteX5" fmla="*/ 135065 w 697610"/>
                <a:gd name="connsiteY5" fmla="*/ 416814 h 582739"/>
                <a:gd name="connsiteX6" fmla="*/ 27908 w 697610"/>
                <a:gd name="connsiteY6" fmla="*/ 248317 h 582739"/>
                <a:gd name="connsiteX7" fmla="*/ 347472 w 697610"/>
                <a:gd name="connsiteY7" fmla="*/ 28670 h 582739"/>
                <a:gd name="connsiteX8" fmla="*/ 667417 w 697610"/>
                <a:gd name="connsiteY8" fmla="*/ 248412 h 582739"/>
                <a:gd name="connsiteX9" fmla="*/ 347472 w 697610"/>
                <a:gd name="connsiteY9" fmla="*/ 468154 h 582739"/>
                <a:gd name="connsiteX10" fmla="*/ 347472 w 697610"/>
                <a:gd name="connsiteY10" fmla="*/ 468440 h 582739"/>
                <a:gd name="connsiteX11" fmla="*/ 348615 w 697610"/>
                <a:gd name="connsiteY11" fmla="*/ 0 h 582739"/>
                <a:gd name="connsiteX12" fmla="*/ 0 w 697610"/>
                <a:gd name="connsiteY12" fmla="*/ 248412 h 582739"/>
                <a:gd name="connsiteX13" fmla="*/ 111728 w 697610"/>
                <a:gd name="connsiteY13" fmla="*/ 436340 h 582739"/>
                <a:gd name="connsiteX14" fmla="*/ 113348 w 697610"/>
                <a:gd name="connsiteY14" fmla="*/ 437198 h 582739"/>
                <a:gd name="connsiteX15" fmla="*/ 105251 w 697610"/>
                <a:gd name="connsiteY15" fmla="*/ 541973 h 582739"/>
                <a:gd name="connsiteX16" fmla="*/ 115253 w 697610"/>
                <a:gd name="connsiteY16" fmla="*/ 570357 h 582739"/>
                <a:gd name="connsiteX17" fmla="*/ 143066 w 697610"/>
                <a:gd name="connsiteY17" fmla="*/ 582740 h 582739"/>
                <a:gd name="connsiteX18" fmla="*/ 162497 w 697610"/>
                <a:gd name="connsiteY18" fmla="*/ 577025 h 582739"/>
                <a:gd name="connsiteX19" fmla="*/ 290513 w 697610"/>
                <a:gd name="connsiteY19" fmla="*/ 500063 h 582739"/>
                <a:gd name="connsiteX20" fmla="*/ 309944 w 697610"/>
                <a:gd name="connsiteY20" fmla="*/ 495776 h 582739"/>
                <a:gd name="connsiteX21" fmla="*/ 348806 w 697610"/>
                <a:gd name="connsiteY21" fmla="*/ 497110 h 582739"/>
                <a:gd name="connsiteX22" fmla="*/ 697611 w 697610"/>
                <a:gd name="connsiteY22" fmla="*/ 248412 h 582739"/>
                <a:gd name="connsiteX23" fmla="*/ 348806 w 697610"/>
                <a:gd name="connsiteY23" fmla="*/ 0 h 582739"/>
                <a:gd name="connsiteX24" fmla="*/ 348520 w 697610"/>
                <a:gd name="connsiteY24" fmla="*/ 0 h 58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7610" h="582739">
                  <a:moveTo>
                    <a:pt x="347472" y="468440"/>
                  </a:moveTo>
                  <a:cubicBezTo>
                    <a:pt x="335090" y="468440"/>
                    <a:pt x="322612" y="467868"/>
                    <a:pt x="310515" y="466820"/>
                  </a:cubicBezTo>
                  <a:cubicBezTo>
                    <a:pt x="294894" y="465773"/>
                    <a:pt x="279178" y="469487"/>
                    <a:pt x="265652" y="477584"/>
                  </a:cubicBezTo>
                  <a:lnTo>
                    <a:pt x="137446" y="556165"/>
                  </a:lnTo>
                  <a:lnTo>
                    <a:pt x="146399" y="438722"/>
                  </a:lnTo>
                  <a:cubicBezTo>
                    <a:pt x="147447" y="429863"/>
                    <a:pt x="142875" y="421196"/>
                    <a:pt x="135065" y="416814"/>
                  </a:cubicBezTo>
                  <a:cubicBezTo>
                    <a:pt x="64865" y="377666"/>
                    <a:pt x="27908" y="319373"/>
                    <a:pt x="27908" y="248317"/>
                  </a:cubicBezTo>
                  <a:cubicBezTo>
                    <a:pt x="27813" y="124968"/>
                    <a:pt x="168212" y="28670"/>
                    <a:pt x="347472" y="28670"/>
                  </a:cubicBezTo>
                  <a:cubicBezTo>
                    <a:pt x="526733" y="28670"/>
                    <a:pt x="667417" y="125063"/>
                    <a:pt x="667417" y="248412"/>
                  </a:cubicBezTo>
                  <a:cubicBezTo>
                    <a:pt x="667417" y="371761"/>
                    <a:pt x="527018" y="468154"/>
                    <a:pt x="347472" y="468154"/>
                  </a:cubicBezTo>
                  <a:lnTo>
                    <a:pt x="347472" y="468440"/>
                  </a:lnTo>
                  <a:close/>
                  <a:moveTo>
                    <a:pt x="348615" y="0"/>
                  </a:moveTo>
                  <a:cubicBezTo>
                    <a:pt x="153067" y="0"/>
                    <a:pt x="0" y="109061"/>
                    <a:pt x="0" y="248412"/>
                  </a:cubicBezTo>
                  <a:cubicBezTo>
                    <a:pt x="0" y="325660"/>
                    <a:pt x="39719" y="392335"/>
                    <a:pt x="111728" y="436340"/>
                  </a:cubicBezTo>
                  <a:lnTo>
                    <a:pt x="113348" y="437198"/>
                  </a:lnTo>
                  <a:lnTo>
                    <a:pt x="105251" y="541973"/>
                  </a:lnTo>
                  <a:cubicBezTo>
                    <a:pt x="104489" y="552545"/>
                    <a:pt x="107918" y="562451"/>
                    <a:pt x="115253" y="570357"/>
                  </a:cubicBezTo>
                  <a:cubicBezTo>
                    <a:pt x="122587" y="578168"/>
                    <a:pt x="132493" y="582740"/>
                    <a:pt x="143066" y="582740"/>
                  </a:cubicBezTo>
                  <a:cubicBezTo>
                    <a:pt x="149828" y="582740"/>
                    <a:pt x="156591" y="580835"/>
                    <a:pt x="162497" y="577025"/>
                  </a:cubicBezTo>
                  <a:lnTo>
                    <a:pt x="290513" y="500063"/>
                  </a:lnTo>
                  <a:cubicBezTo>
                    <a:pt x="296418" y="496538"/>
                    <a:pt x="302895" y="494919"/>
                    <a:pt x="309944" y="495776"/>
                  </a:cubicBezTo>
                  <a:cubicBezTo>
                    <a:pt x="322898" y="496634"/>
                    <a:pt x="336137" y="497110"/>
                    <a:pt x="348806" y="497110"/>
                  </a:cubicBezTo>
                  <a:cubicBezTo>
                    <a:pt x="544259" y="497110"/>
                    <a:pt x="697611" y="388049"/>
                    <a:pt x="697611" y="248412"/>
                  </a:cubicBezTo>
                  <a:cubicBezTo>
                    <a:pt x="697611" y="108776"/>
                    <a:pt x="544354" y="0"/>
                    <a:pt x="348806" y="0"/>
                  </a:cubicBezTo>
                  <a:lnTo>
                    <a:pt x="348520" y="0"/>
                  </a:lnTo>
                  <a:close/>
                </a:path>
              </a:pathLst>
            </a:custGeom>
            <a:solidFill>
              <a:srgbClr val="0BBBEF"/>
            </a:solidFill>
            <a:ln w="9525" cap="flat">
              <a:noFill/>
              <a:prstDash val="solid"/>
              <a:miter/>
            </a:ln>
          </p:spPr>
          <p:txBody>
            <a:bodyPr rtlCol="0" anchor="ctr"/>
            <a:lstStyle/>
            <a:p>
              <a:endParaRPr lang="fr-FR" noProof="0" dirty="0"/>
            </a:p>
          </p:txBody>
        </p:sp>
      </p:grpSp>
      <p:sp>
        <p:nvSpPr>
          <p:cNvPr id="243" name="Graphique 96">
            <a:extLst>
              <a:ext uri="{FF2B5EF4-FFF2-40B4-BE49-F238E27FC236}">
                <a16:creationId xmlns:a16="http://schemas.microsoft.com/office/drawing/2014/main" id="{C29E517D-D011-EB2F-0947-8CCE9C198A74}"/>
              </a:ext>
              <a:ext uri="{C183D7F6-B498-43B3-948B-1728B52AA6E4}">
                <adec:decorative xmlns:adec="http://schemas.microsoft.com/office/drawing/2017/decorative" val="1"/>
              </a:ext>
            </a:extLst>
          </p:cNvPr>
          <p:cNvSpPr/>
          <p:nvPr/>
        </p:nvSpPr>
        <p:spPr>
          <a:xfrm>
            <a:off x="9045488" y="3276992"/>
            <a:ext cx="806528" cy="395085"/>
          </a:xfrm>
          <a:custGeom>
            <a:avLst/>
            <a:gdLst>
              <a:gd name="connsiteX0" fmla="*/ 780221 w 806528"/>
              <a:gd name="connsiteY0" fmla="*/ 115538 h 395085"/>
              <a:gd name="connsiteX1" fmla="*/ 702211 w 806528"/>
              <a:gd name="connsiteY1" fmla="*/ 154400 h 395085"/>
              <a:gd name="connsiteX2" fmla="*/ 702211 w 806528"/>
              <a:gd name="connsiteY2" fmla="*/ 153638 h 395085"/>
              <a:gd name="connsiteX3" fmla="*/ 694972 w 806528"/>
              <a:gd name="connsiteY3" fmla="*/ 95345 h 395085"/>
              <a:gd name="connsiteX4" fmla="*/ 781935 w 806528"/>
              <a:gd name="connsiteY4" fmla="*/ 114776 h 395085"/>
              <a:gd name="connsiteX5" fmla="*/ 780316 w 806528"/>
              <a:gd name="connsiteY5" fmla="*/ 115538 h 395085"/>
              <a:gd name="connsiteX6" fmla="*/ 712403 w 806528"/>
              <a:gd name="connsiteY6" fmla="*/ 232981 h 395085"/>
              <a:gd name="connsiteX7" fmla="*/ 684875 w 806528"/>
              <a:gd name="connsiteY7" fmla="*/ 236506 h 395085"/>
              <a:gd name="connsiteX8" fmla="*/ 684875 w 806528"/>
              <a:gd name="connsiteY8" fmla="*/ 235649 h 395085"/>
              <a:gd name="connsiteX9" fmla="*/ 680018 w 806528"/>
              <a:gd name="connsiteY9" fmla="*/ 195453 h 395085"/>
              <a:gd name="connsiteX10" fmla="*/ 682685 w 806528"/>
              <a:gd name="connsiteY10" fmla="*/ 184880 h 395085"/>
              <a:gd name="connsiteX11" fmla="*/ 692114 w 806528"/>
              <a:gd name="connsiteY11" fmla="*/ 179737 h 395085"/>
              <a:gd name="connsiteX12" fmla="*/ 708021 w 806528"/>
              <a:gd name="connsiteY12" fmla="*/ 191834 h 395085"/>
              <a:gd name="connsiteX13" fmla="*/ 712879 w 806528"/>
              <a:gd name="connsiteY13" fmla="*/ 232886 h 395085"/>
              <a:gd name="connsiteX14" fmla="*/ 712307 w 806528"/>
              <a:gd name="connsiteY14" fmla="*/ 232886 h 395085"/>
              <a:gd name="connsiteX15" fmla="*/ 676208 w 806528"/>
              <a:gd name="connsiteY15" fmla="*/ 157925 h 395085"/>
              <a:gd name="connsiteX16" fmla="*/ 657824 w 806528"/>
              <a:gd name="connsiteY16" fmla="*/ 176594 h 395085"/>
              <a:gd name="connsiteX17" fmla="*/ 657539 w 806528"/>
              <a:gd name="connsiteY17" fmla="*/ 176879 h 395085"/>
              <a:gd name="connsiteX18" fmla="*/ 657539 w 806528"/>
              <a:gd name="connsiteY18" fmla="*/ 177165 h 395085"/>
              <a:gd name="connsiteX19" fmla="*/ 611914 w 806528"/>
              <a:gd name="connsiteY19" fmla="*/ 199835 h 395085"/>
              <a:gd name="connsiteX20" fmla="*/ 611914 w 806528"/>
              <a:gd name="connsiteY20" fmla="*/ 198977 h 395085"/>
              <a:gd name="connsiteX21" fmla="*/ 607628 w 806528"/>
              <a:gd name="connsiteY21" fmla="*/ 163354 h 395085"/>
              <a:gd name="connsiteX22" fmla="*/ 399697 w 806528"/>
              <a:gd name="connsiteY22" fmla="*/ 134779 h 395085"/>
              <a:gd name="connsiteX23" fmla="*/ 205006 w 806528"/>
              <a:gd name="connsiteY23" fmla="*/ 212503 h 395085"/>
              <a:gd name="connsiteX24" fmla="*/ 209578 w 806528"/>
              <a:gd name="connsiteY24" fmla="*/ 248698 h 395085"/>
              <a:gd name="connsiteX25" fmla="*/ 24412 w 806528"/>
              <a:gd name="connsiteY25" fmla="*/ 207074 h 395085"/>
              <a:gd name="connsiteX26" fmla="*/ 26031 w 806528"/>
              <a:gd name="connsiteY26" fmla="*/ 206312 h 395085"/>
              <a:gd name="connsiteX27" fmla="*/ 386838 w 806528"/>
              <a:gd name="connsiteY27" fmla="*/ 25622 h 395085"/>
              <a:gd name="connsiteX28" fmla="*/ 387124 w 806528"/>
              <a:gd name="connsiteY28" fmla="*/ 25622 h 395085"/>
              <a:gd name="connsiteX29" fmla="*/ 668207 w 806528"/>
              <a:gd name="connsiteY29" fmla="*/ 89059 h 395085"/>
              <a:gd name="connsiteX30" fmla="*/ 668207 w 806528"/>
              <a:gd name="connsiteY30" fmla="*/ 89630 h 395085"/>
              <a:gd name="connsiteX31" fmla="*/ 676589 w 806528"/>
              <a:gd name="connsiteY31" fmla="*/ 157925 h 395085"/>
              <a:gd name="connsiteX32" fmla="*/ 676017 w 806528"/>
              <a:gd name="connsiteY32" fmla="*/ 158210 h 395085"/>
              <a:gd name="connsiteX33" fmla="*/ 676303 w 806528"/>
              <a:gd name="connsiteY33" fmla="*/ 157925 h 395085"/>
              <a:gd name="connsiteX34" fmla="*/ 598769 w 806528"/>
              <a:gd name="connsiteY34" fmla="*/ 315087 h 395085"/>
              <a:gd name="connsiteX35" fmla="*/ 427891 w 806528"/>
              <a:gd name="connsiteY35" fmla="*/ 363379 h 395085"/>
              <a:gd name="connsiteX36" fmla="*/ 336927 w 806528"/>
              <a:gd name="connsiteY36" fmla="*/ 369094 h 395085"/>
              <a:gd name="connsiteX37" fmla="*/ 250535 w 806528"/>
              <a:gd name="connsiteY37" fmla="*/ 357473 h 395085"/>
              <a:gd name="connsiteX38" fmla="*/ 249964 w 806528"/>
              <a:gd name="connsiteY38" fmla="*/ 357188 h 395085"/>
              <a:gd name="connsiteX39" fmla="*/ 250250 w 806528"/>
              <a:gd name="connsiteY39" fmla="*/ 356616 h 395085"/>
              <a:gd name="connsiteX40" fmla="*/ 421128 w 806528"/>
              <a:gd name="connsiteY40" fmla="*/ 308324 h 395085"/>
              <a:gd name="connsiteX41" fmla="*/ 598769 w 806528"/>
              <a:gd name="connsiteY41" fmla="*/ 314039 h 395085"/>
              <a:gd name="connsiteX42" fmla="*/ 599341 w 806528"/>
              <a:gd name="connsiteY42" fmla="*/ 314611 h 395085"/>
              <a:gd name="connsiteX43" fmla="*/ 598769 w 806528"/>
              <a:gd name="connsiteY43" fmla="*/ 315182 h 395085"/>
              <a:gd name="connsiteX44" fmla="*/ 245582 w 806528"/>
              <a:gd name="connsiteY44" fmla="*/ 328613 h 395085"/>
              <a:gd name="connsiteX45" fmla="*/ 245297 w 806528"/>
              <a:gd name="connsiteY45" fmla="*/ 327565 h 395085"/>
              <a:gd name="connsiteX46" fmla="*/ 231009 w 806528"/>
              <a:gd name="connsiteY46" fmla="*/ 210407 h 395085"/>
              <a:gd name="connsiteX47" fmla="*/ 231295 w 806528"/>
              <a:gd name="connsiteY47" fmla="*/ 210122 h 395085"/>
              <a:gd name="connsiteX48" fmla="*/ 403316 w 806528"/>
              <a:gd name="connsiteY48" fmla="*/ 160496 h 395085"/>
              <a:gd name="connsiteX49" fmla="*/ 527808 w 806528"/>
              <a:gd name="connsiteY49" fmla="*/ 155639 h 395085"/>
              <a:gd name="connsiteX50" fmla="*/ 582101 w 806528"/>
              <a:gd name="connsiteY50" fmla="*/ 167545 h 395085"/>
              <a:gd name="connsiteX51" fmla="*/ 582386 w 806528"/>
              <a:gd name="connsiteY51" fmla="*/ 167545 h 395085"/>
              <a:gd name="connsiteX52" fmla="*/ 582386 w 806528"/>
              <a:gd name="connsiteY52" fmla="*/ 167831 h 395085"/>
              <a:gd name="connsiteX53" fmla="*/ 596674 w 806528"/>
              <a:gd name="connsiteY53" fmla="*/ 286131 h 395085"/>
              <a:gd name="connsiteX54" fmla="*/ 595912 w 806528"/>
              <a:gd name="connsiteY54" fmla="*/ 285845 h 395085"/>
              <a:gd name="connsiteX55" fmla="*/ 418271 w 806528"/>
              <a:gd name="connsiteY55" fmla="*/ 282893 h 395085"/>
              <a:gd name="connsiteX56" fmla="*/ 246535 w 806528"/>
              <a:gd name="connsiteY56" fmla="*/ 328517 h 395085"/>
              <a:gd name="connsiteX57" fmla="*/ 245773 w 806528"/>
              <a:gd name="connsiteY57" fmla="*/ 328803 h 395085"/>
              <a:gd name="connsiteX58" fmla="*/ 806414 w 806528"/>
              <a:gd name="connsiteY58" fmla="*/ 111728 h 395085"/>
              <a:gd name="connsiteX59" fmla="*/ 785840 w 806528"/>
              <a:gd name="connsiteY59" fmla="*/ 89059 h 395085"/>
              <a:gd name="connsiteX60" fmla="*/ 392744 w 806528"/>
              <a:gd name="connsiteY60" fmla="*/ 572 h 395085"/>
              <a:gd name="connsiteX61" fmla="*/ 386838 w 806528"/>
              <a:gd name="connsiteY61" fmla="*/ 0 h 395085"/>
              <a:gd name="connsiteX62" fmla="*/ 374741 w 806528"/>
              <a:gd name="connsiteY62" fmla="*/ 2667 h 395085"/>
              <a:gd name="connsiteX63" fmla="*/ 14506 w 806528"/>
              <a:gd name="connsiteY63" fmla="*/ 183071 h 395085"/>
              <a:gd name="connsiteX64" fmla="*/ 123 w 806528"/>
              <a:gd name="connsiteY64" fmla="*/ 210026 h 395085"/>
              <a:gd name="connsiteX65" fmla="*/ 20602 w 806528"/>
              <a:gd name="connsiteY65" fmla="*/ 232696 h 395085"/>
              <a:gd name="connsiteX66" fmla="*/ 212816 w 806528"/>
              <a:gd name="connsiteY66" fmla="*/ 275844 h 395085"/>
              <a:gd name="connsiteX67" fmla="*/ 212816 w 806528"/>
              <a:gd name="connsiteY67" fmla="*/ 276416 h 395085"/>
              <a:gd name="connsiteX68" fmla="*/ 223103 w 806528"/>
              <a:gd name="connsiteY68" fmla="*/ 360426 h 395085"/>
              <a:gd name="connsiteX69" fmla="*/ 431034 w 806528"/>
              <a:gd name="connsiteY69" fmla="*/ 389001 h 395085"/>
              <a:gd name="connsiteX70" fmla="*/ 625725 w 806528"/>
              <a:gd name="connsiteY70" fmla="*/ 311277 h 395085"/>
              <a:gd name="connsiteX71" fmla="*/ 615438 w 806528"/>
              <a:gd name="connsiteY71" fmla="*/ 227076 h 395085"/>
              <a:gd name="connsiteX72" fmla="*/ 615724 w 806528"/>
              <a:gd name="connsiteY72" fmla="*/ 226790 h 395085"/>
              <a:gd name="connsiteX73" fmla="*/ 655157 w 806528"/>
              <a:gd name="connsiteY73" fmla="*/ 207074 h 395085"/>
              <a:gd name="connsiteX74" fmla="*/ 655157 w 806528"/>
              <a:gd name="connsiteY74" fmla="*/ 207931 h 395085"/>
              <a:gd name="connsiteX75" fmla="*/ 658967 w 806528"/>
              <a:gd name="connsiteY75" fmla="*/ 238982 h 395085"/>
              <a:gd name="connsiteX76" fmla="*/ 668969 w 806528"/>
              <a:gd name="connsiteY76" fmla="*/ 256508 h 395085"/>
              <a:gd name="connsiteX77" fmla="*/ 688685 w 806528"/>
              <a:gd name="connsiteY77" fmla="*/ 261938 h 395085"/>
              <a:gd name="connsiteX78" fmla="*/ 715641 w 806528"/>
              <a:gd name="connsiteY78" fmla="*/ 258699 h 395085"/>
              <a:gd name="connsiteX79" fmla="*/ 733167 w 806528"/>
              <a:gd name="connsiteY79" fmla="*/ 248698 h 395085"/>
              <a:gd name="connsiteX80" fmla="*/ 738596 w 806528"/>
              <a:gd name="connsiteY80" fmla="*/ 229267 h 395085"/>
              <a:gd name="connsiteX81" fmla="*/ 733739 w 806528"/>
              <a:gd name="connsiteY81" fmla="*/ 188786 h 395085"/>
              <a:gd name="connsiteX82" fmla="*/ 727262 w 806528"/>
              <a:gd name="connsiteY82" fmla="*/ 171736 h 395085"/>
              <a:gd name="connsiteX83" fmla="*/ 726976 w 806528"/>
              <a:gd name="connsiteY83" fmla="*/ 171164 h 395085"/>
              <a:gd name="connsiteX84" fmla="*/ 727547 w 806528"/>
              <a:gd name="connsiteY84" fmla="*/ 170879 h 395085"/>
              <a:gd name="connsiteX85" fmla="*/ 792032 w 806528"/>
              <a:gd name="connsiteY85" fmla="*/ 138494 h 395085"/>
              <a:gd name="connsiteX86" fmla="*/ 806319 w 806528"/>
              <a:gd name="connsiteY86" fmla="*/ 111728 h 39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06528" h="395085">
                <a:moveTo>
                  <a:pt x="780221" y="115538"/>
                </a:moveTo>
                <a:lnTo>
                  <a:pt x="702211" y="154400"/>
                </a:lnTo>
                <a:lnTo>
                  <a:pt x="702211" y="153638"/>
                </a:lnTo>
                <a:lnTo>
                  <a:pt x="694972" y="95345"/>
                </a:lnTo>
                <a:lnTo>
                  <a:pt x="781935" y="114776"/>
                </a:lnTo>
                <a:lnTo>
                  <a:pt x="780316" y="115538"/>
                </a:lnTo>
                <a:close/>
                <a:moveTo>
                  <a:pt x="712403" y="232981"/>
                </a:moveTo>
                <a:lnTo>
                  <a:pt x="684875" y="236506"/>
                </a:lnTo>
                <a:lnTo>
                  <a:pt x="684875" y="235649"/>
                </a:lnTo>
                <a:lnTo>
                  <a:pt x="680018" y="195453"/>
                </a:lnTo>
                <a:cubicBezTo>
                  <a:pt x="679446" y="191643"/>
                  <a:pt x="680589" y="187928"/>
                  <a:pt x="682685" y="184880"/>
                </a:cubicBezTo>
                <a:cubicBezTo>
                  <a:pt x="685066" y="181928"/>
                  <a:pt x="688400" y="180023"/>
                  <a:pt x="692114" y="179737"/>
                </a:cubicBezTo>
                <a:cubicBezTo>
                  <a:pt x="699925" y="178689"/>
                  <a:pt x="706973" y="184309"/>
                  <a:pt x="708021" y="191834"/>
                </a:cubicBezTo>
                <a:lnTo>
                  <a:pt x="712879" y="232886"/>
                </a:lnTo>
                <a:lnTo>
                  <a:pt x="712307" y="232886"/>
                </a:lnTo>
                <a:close/>
                <a:moveTo>
                  <a:pt x="676208" y="157925"/>
                </a:moveTo>
                <a:cubicBezTo>
                  <a:pt x="668111" y="162020"/>
                  <a:pt x="661634" y="168688"/>
                  <a:pt x="657824" y="176594"/>
                </a:cubicBezTo>
                <a:lnTo>
                  <a:pt x="657539" y="176879"/>
                </a:lnTo>
                <a:lnTo>
                  <a:pt x="657539" y="177165"/>
                </a:lnTo>
                <a:lnTo>
                  <a:pt x="611914" y="199835"/>
                </a:lnTo>
                <a:lnTo>
                  <a:pt x="611914" y="198977"/>
                </a:lnTo>
                <a:lnTo>
                  <a:pt x="607628" y="163354"/>
                </a:lnTo>
                <a:cubicBezTo>
                  <a:pt x="601436" y="111824"/>
                  <a:pt x="420557" y="132017"/>
                  <a:pt x="399697" y="134779"/>
                </a:cubicBezTo>
                <a:cubicBezTo>
                  <a:pt x="379218" y="137255"/>
                  <a:pt x="198815" y="160687"/>
                  <a:pt x="205006" y="212503"/>
                </a:cubicBezTo>
                <a:lnTo>
                  <a:pt x="209578" y="248698"/>
                </a:lnTo>
                <a:lnTo>
                  <a:pt x="24412" y="207074"/>
                </a:lnTo>
                <a:lnTo>
                  <a:pt x="26031" y="206312"/>
                </a:lnTo>
                <a:lnTo>
                  <a:pt x="386838" y="25622"/>
                </a:lnTo>
                <a:lnTo>
                  <a:pt x="387124" y="25622"/>
                </a:lnTo>
                <a:lnTo>
                  <a:pt x="668207" y="89059"/>
                </a:lnTo>
                <a:lnTo>
                  <a:pt x="668207" y="89630"/>
                </a:lnTo>
                <a:lnTo>
                  <a:pt x="676589" y="157925"/>
                </a:lnTo>
                <a:lnTo>
                  <a:pt x="676017" y="158210"/>
                </a:lnTo>
                <a:lnTo>
                  <a:pt x="676303" y="157925"/>
                </a:lnTo>
                <a:close/>
                <a:moveTo>
                  <a:pt x="598769" y="315087"/>
                </a:moveTo>
                <a:cubicBezTo>
                  <a:pt x="588006" y="327470"/>
                  <a:pt x="526189" y="351282"/>
                  <a:pt x="427891" y="363379"/>
                </a:cubicBezTo>
                <a:cubicBezTo>
                  <a:pt x="393315" y="367475"/>
                  <a:pt x="362549" y="369094"/>
                  <a:pt x="336927" y="369094"/>
                </a:cubicBezTo>
                <a:cubicBezTo>
                  <a:pt x="289683" y="369094"/>
                  <a:pt x="259203" y="363665"/>
                  <a:pt x="250535" y="357473"/>
                </a:cubicBezTo>
                <a:lnTo>
                  <a:pt x="249964" y="357188"/>
                </a:lnTo>
                <a:lnTo>
                  <a:pt x="250250" y="356616"/>
                </a:lnTo>
                <a:cubicBezTo>
                  <a:pt x="261013" y="344234"/>
                  <a:pt x="322830" y="320135"/>
                  <a:pt x="421128" y="308324"/>
                </a:cubicBezTo>
                <a:cubicBezTo>
                  <a:pt x="519426" y="296418"/>
                  <a:pt x="585053" y="304800"/>
                  <a:pt x="598769" y="314039"/>
                </a:cubicBezTo>
                <a:lnTo>
                  <a:pt x="599341" y="314611"/>
                </a:lnTo>
                <a:lnTo>
                  <a:pt x="598769" y="315182"/>
                </a:lnTo>
                <a:close/>
                <a:moveTo>
                  <a:pt x="245582" y="328613"/>
                </a:moveTo>
                <a:lnTo>
                  <a:pt x="245297" y="327565"/>
                </a:lnTo>
                <a:lnTo>
                  <a:pt x="231009" y="210407"/>
                </a:lnTo>
                <a:lnTo>
                  <a:pt x="231295" y="210122"/>
                </a:lnTo>
                <a:cubicBezTo>
                  <a:pt x="238820" y="197453"/>
                  <a:pt x="304447" y="172593"/>
                  <a:pt x="403316" y="160496"/>
                </a:cubicBezTo>
                <a:cubicBezTo>
                  <a:pt x="461324" y="153448"/>
                  <a:pt x="502948" y="154019"/>
                  <a:pt x="527808" y="155639"/>
                </a:cubicBezTo>
                <a:cubicBezTo>
                  <a:pt x="555907" y="157544"/>
                  <a:pt x="576671" y="162116"/>
                  <a:pt x="582101" y="167545"/>
                </a:cubicBezTo>
                <a:lnTo>
                  <a:pt x="582386" y="167545"/>
                </a:lnTo>
                <a:lnTo>
                  <a:pt x="582386" y="167831"/>
                </a:lnTo>
                <a:lnTo>
                  <a:pt x="596674" y="286131"/>
                </a:lnTo>
                <a:lnTo>
                  <a:pt x="595912" y="285845"/>
                </a:lnTo>
                <a:cubicBezTo>
                  <a:pt x="541334" y="268605"/>
                  <a:pt x="430653" y="281273"/>
                  <a:pt x="418271" y="282893"/>
                </a:cubicBezTo>
                <a:cubicBezTo>
                  <a:pt x="405888" y="284512"/>
                  <a:pt x="295112" y="298514"/>
                  <a:pt x="246535" y="328517"/>
                </a:cubicBezTo>
                <a:lnTo>
                  <a:pt x="245773" y="328803"/>
                </a:lnTo>
                <a:close/>
                <a:moveTo>
                  <a:pt x="806414" y="111728"/>
                </a:moveTo>
                <a:cubicBezTo>
                  <a:pt x="805081" y="100679"/>
                  <a:pt x="796699" y="91726"/>
                  <a:pt x="785840" y="89059"/>
                </a:cubicBezTo>
                <a:lnTo>
                  <a:pt x="392744" y="572"/>
                </a:lnTo>
                <a:cubicBezTo>
                  <a:pt x="390839" y="0"/>
                  <a:pt x="388648" y="0"/>
                  <a:pt x="386838" y="0"/>
                </a:cubicBezTo>
                <a:cubicBezTo>
                  <a:pt x="382838" y="0"/>
                  <a:pt x="378456" y="762"/>
                  <a:pt x="374741" y="2667"/>
                </a:cubicBezTo>
                <a:lnTo>
                  <a:pt x="14506" y="183071"/>
                </a:lnTo>
                <a:cubicBezTo>
                  <a:pt x="4790" y="188214"/>
                  <a:pt x="-925" y="198977"/>
                  <a:pt x="123" y="210026"/>
                </a:cubicBezTo>
                <a:cubicBezTo>
                  <a:pt x="1457" y="221075"/>
                  <a:pt x="9839" y="230029"/>
                  <a:pt x="20602" y="232696"/>
                </a:cubicBezTo>
                <a:lnTo>
                  <a:pt x="212816" y="275844"/>
                </a:lnTo>
                <a:lnTo>
                  <a:pt x="212816" y="276416"/>
                </a:lnTo>
                <a:lnTo>
                  <a:pt x="223103" y="360426"/>
                </a:lnTo>
                <a:cubicBezTo>
                  <a:pt x="229580" y="411956"/>
                  <a:pt x="410460" y="391478"/>
                  <a:pt x="431034" y="389001"/>
                </a:cubicBezTo>
                <a:cubicBezTo>
                  <a:pt x="451513" y="386620"/>
                  <a:pt x="632202" y="362807"/>
                  <a:pt x="625725" y="311277"/>
                </a:cubicBezTo>
                <a:lnTo>
                  <a:pt x="615438" y="227076"/>
                </a:lnTo>
                <a:lnTo>
                  <a:pt x="615724" y="226790"/>
                </a:lnTo>
                <a:lnTo>
                  <a:pt x="655157" y="207074"/>
                </a:lnTo>
                <a:lnTo>
                  <a:pt x="655157" y="207931"/>
                </a:lnTo>
                <a:lnTo>
                  <a:pt x="658967" y="238982"/>
                </a:lnTo>
                <a:cubicBezTo>
                  <a:pt x="660015" y="246031"/>
                  <a:pt x="663539" y="252222"/>
                  <a:pt x="668969" y="256508"/>
                </a:cubicBezTo>
                <a:cubicBezTo>
                  <a:pt x="674684" y="261080"/>
                  <a:pt x="681637" y="262700"/>
                  <a:pt x="688685" y="261938"/>
                </a:cubicBezTo>
                <a:lnTo>
                  <a:pt x="715641" y="258699"/>
                </a:lnTo>
                <a:cubicBezTo>
                  <a:pt x="722690" y="257937"/>
                  <a:pt x="728881" y="254413"/>
                  <a:pt x="733167" y="248698"/>
                </a:cubicBezTo>
                <a:cubicBezTo>
                  <a:pt x="737453" y="243269"/>
                  <a:pt x="739644" y="236315"/>
                  <a:pt x="738596" y="229267"/>
                </a:cubicBezTo>
                <a:lnTo>
                  <a:pt x="733739" y="188786"/>
                </a:lnTo>
                <a:cubicBezTo>
                  <a:pt x="732881" y="182880"/>
                  <a:pt x="730786" y="176879"/>
                  <a:pt x="727262" y="171736"/>
                </a:cubicBezTo>
                <a:lnTo>
                  <a:pt x="726976" y="171164"/>
                </a:lnTo>
                <a:lnTo>
                  <a:pt x="727547" y="170879"/>
                </a:lnTo>
                <a:lnTo>
                  <a:pt x="792032" y="138494"/>
                </a:lnTo>
                <a:cubicBezTo>
                  <a:pt x="801747" y="133636"/>
                  <a:pt x="807748" y="122873"/>
                  <a:pt x="806319" y="111728"/>
                </a:cubicBezTo>
                <a:close/>
              </a:path>
            </a:pathLst>
          </a:custGeom>
          <a:solidFill>
            <a:srgbClr val="18BBEE"/>
          </a:solidFill>
          <a:ln w="9525" cap="flat">
            <a:noFill/>
            <a:prstDash val="solid"/>
            <a:miter/>
          </a:ln>
        </p:spPr>
        <p:txBody>
          <a:bodyPr rtlCol="0" anchor="ctr"/>
          <a:lstStyle/>
          <a:p>
            <a:endParaRPr lang="fr-FR" noProof="0" dirty="0"/>
          </a:p>
        </p:txBody>
      </p:sp>
      <p:sp>
        <p:nvSpPr>
          <p:cNvPr id="279" name="Graphique 102">
            <a:extLst>
              <a:ext uri="{FF2B5EF4-FFF2-40B4-BE49-F238E27FC236}">
                <a16:creationId xmlns:a16="http://schemas.microsoft.com/office/drawing/2014/main" id="{64418520-4CBE-6CA5-F803-858DA2D5F23D}"/>
              </a:ext>
              <a:ext uri="{C183D7F6-B498-43B3-948B-1728B52AA6E4}">
                <adec:decorative xmlns:adec="http://schemas.microsoft.com/office/drawing/2017/decorative" val="1"/>
              </a:ext>
            </a:extLst>
          </p:cNvPr>
          <p:cNvSpPr/>
          <p:nvPr/>
        </p:nvSpPr>
        <p:spPr>
          <a:xfrm>
            <a:off x="9168632" y="4052537"/>
            <a:ext cx="637190" cy="627030"/>
          </a:xfrm>
          <a:custGeom>
            <a:avLst/>
            <a:gdLst>
              <a:gd name="connsiteX0" fmla="*/ 531671 w 637190"/>
              <a:gd name="connsiteY0" fmla="*/ 163259 h 627030"/>
              <a:gd name="connsiteX1" fmla="*/ 448518 w 637190"/>
              <a:gd name="connsiteY1" fmla="*/ 239649 h 627030"/>
              <a:gd name="connsiteX2" fmla="*/ 444708 w 637190"/>
              <a:gd name="connsiteY2" fmla="*/ 251746 h 627030"/>
              <a:gd name="connsiteX3" fmla="*/ 509764 w 637190"/>
              <a:gd name="connsiteY3" fmla="*/ 559594 h 627030"/>
              <a:gd name="connsiteX4" fmla="*/ 508430 w 637190"/>
              <a:gd name="connsiteY4" fmla="*/ 564166 h 627030"/>
              <a:gd name="connsiteX5" fmla="*/ 491190 w 637190"/>
              <a:gd name="connsiteY5" fmla="*/ 581216 h 627030"/>
              <a:gd name="connsiteX6" fmla="*/ 405560 w 637190"/>
              <a:gd name="connsiteY6" fmla="*/ 413861 h 627030"/>
              <a:gd name="connsiteX7" fmla="*/ 399083 w 637190"/>
              <a:gd name="connsiteY7" fmla="*/ 403574 h 627030"/>
              <a:gd name="connsiteX8" fmla="*/ 353744 w 637190"/>
              <a:gd name="connsiteY8" fmla="*/ 346043 h 627030"/>
              <a:gd name="connsiteX9" fmla="*/ 344600 w 637190"/>
              <a:gd name="connsiteY9" fmla="*/ 341186 h 627030"/>
              <a:gd name="connsiteX10" fmla="*/ 334599 w 637190"/>
              <a:gd name="connsiteY10" fmla="*/ 344710 h 627030"/>
              <a:gd name="connsiteX11" fmla="*/ 188485 w 637190"/>
              <a:gd name="connsiteY11" fmla="*/ 472726 h 627030"/>
              <a:gd name="connsiteX12" fmla="*/ 182580 w 637190"/>
              <a:gd name="connsiteY12" fmla="*/ 484632 h 627030"/>
              <a:gd name="connsiteX13" fmla="*/ 190962 w 637190"/>
              <a:gd name="connsiteY13" fmla="*/ 590741 h 627030"/>
              <a:gd name="connsiteX14" fmla="*/ 145337 w 637190"/>
              <a:gd name="connsiteY14" fmla="*/ 490537 h 627030"/>
              <a:gd name="connsiteX15" fmla="*/ 138860 w 637190"/>
              <a:gd name="connsiteY15" fmla="*/ 483775 h 627030"/>
              <a:gd name="connsiteX16" fmla="*/ 36752 w 637190"/>
              <a:gd name="connsiteY16" fmla="*/ 439198 h 627030"/>
              <a:gd name="connsiteX17" fmla="*/ 144766 w 637190"/>
              <a:gd name="connsiteY17" fmla="*/ 447294 h 627030"/>
              <a:gd name="connsiteX18" fmla="*/ 155529 w 637190"/>
              <a:gd name="connsiteY18" fmla="*/ 443008 h 627030"/>
              <a:gd name="connsiteX19" fmla="*/ 287260 w 637190"/>
              <a:gd name="connsiteY19" fmla="*/ 297752 h 627030"/>
              <a:gd name="connsiteX20" fmla="*/ 290498 w 637190"/>
              <a:gd name="connsiteY20" fmla="*/ 288036 h 627030"/>
              <a:gd name="connsiteX21" fmla="*/ 285355 w 637190"/>
              <a:gd name="connsiteY21" fmla="*/ 278892 h 627030"/>
              <a:gd name="connsiteX22" fmla="*/ 227062 w 637190"/>
              <a:gd name="connsiteY22" fmla="*/ 234315 h 627030"/>
              <a:gd name="connsiteX23" fmla="*/ 216489 w 637190"/>
              <a:gd name="connsiteY23" fmla="*/ 227838 h 627030"/>
              <a:gd name="connsiteX24" fmla="*/ 46468 w 637190"/>
              <a:gd name="connsiteY24" fmla="*/ 143542 h 627030"/>
              <a:gd name="connsiteX25" fmla="*/ 63708 w 637190"/>
              <a:gd name="connsiteY25" fmla="*/ 126492 h 627030"/>
              <a:gd name="connsiteX26" fmla="*/ 67994 w 637190"/>
              <a:gd name="connsiteY26" fmla="*/ 125159 h 627030"/>
              <a:gd name="connsiteX27" fmla="*/ 381176 w 637190"/>
              <a:gd name="connsiteY27" fmla="*/ 189167 h 627030"/>
              <a:gd name="connsiteX28" fmla="*/ 393368 w 637190"/>
              <a:gd name="connsiteY28" fmla="*/ 185357 h 627030"/>
              <a:gd name="connsiteX29" fmla="*/ 470902 w 637190"/>
              <a:gd name="connsiteY29" fmla="*/ 104108 h 627030"/>
              <a:gd name="connsiteX30" fmla="*/ 603490 w 637190"/>
              <a:gd name="connsiteY30" fmla="*/ 25527 h 627030"/>
              <a:gd name="connsiteX31" fmla="*/ 610252 w 637190"/>
              <a:gd name="connsiteY31" fmla="*/ 26099 h 627030"/>
              <a:gd name="connsiteX32" fmla="*/ 531385 w 637190"/>
              <a:gd name="connsiteY32" fmla="*/ 163259 h 627030"/>
              <a:gd name="connsiteX33" fmla="*/ 531671 w 637190"/>
              <a:gd name="connsiteY33" fmla="*/ 163259 h 627030"/>
              <a:gd name="connsiteX34" fmla="*/ 636351 w 637190"/>
              <a:gd name="connsiteY34" fmla="*/ 21527 h 627030"/>
              <a:gd name="connsiteX35" fmla="*/ 629017 w 637190"/>
              <a:gd name="connsiteY35" fmla="*/ 8001 h 627030"/>
              <a:gd name="connsiteX36" fmla="*/ 615205 w 637190"/>
              <a:gd name="connsiteY36" fmla="*/ 762 h 627030"/>
              <a:gd name="connsiteX37" fmla="*/ 603299 w 637190"/>
              <a:gd name="connsiteY37" fmla="*/ 0 h 627030"/>
              <a:gd name="connsiteX38" fmla="*/ 451852 w 637190"/>
              <a:gd name="connsiteY38" fmla="*/ 86106 h 627030"/>
              <a:gd name="connsiteX39" fmla="*/ 379271 w 637190"/>
              <a:gd name="connsiteY39" fmla="*/ 162782 h 627030"/>
              <a:gd name="connsiteX40" fmla="*/ 73709 w 637190"/>
              <a:gd name="connsiteY40" fmla="*/ 100108 h 627030"/>
              <a:gd name="connsiteX41" fmla="*/ 45039 w 637190"/>
              <a:gd name="connsiteY41" fmla="*/ 108490 h 627030"/>
              <a:gd name="connsiteX42" fmla="*/ 21798 w 637190"/>
              <a:gd name="connsiteY42" fmla="*/ 131445 h 627030"/>
              <a:gd name="connsiteX43" fmla="*/ 16083 w 637190"/>
              <a:gd name="connsiteY43" fmla="*/ 148495 h 627030"/>
              <a:gd name="connsiteX44" fmla="*/ 26846 w 637190"/>
              <a:gd name="connsiteY44" fmla="*/ 163068 h 627030"/>
              <a:gd name="connsiteX45" fmla="*/ 205059 w 637190"/>
              <a:gd name="connsiteY45" fmla="*/ 251079 h 627030"/>
              <a:gd name="connsiteX46" fmla="*/ 210964 w 637190"/>
              <a:gd name="connsiteY46" fmla="*/ 254889 h 627030"/>
              <a:gd name="connsiteX47" fmla="*/ 258208 w 637190"/>
              <a:gd name="connsiteY47" fmla="*/ 291084 h 627030"/>
              <a:gd name="connsiteX48" fmla="*/ 139908 w 637190"/>
              <a:gd name="connsiteY48" fmla="*/ 421005 h 627030"/>
              <a:gd name="connsiteX49" fmla="*/ 34847 w 637190"/>
              <a:gd name="connsiteY49" fmla="*/ 413195 h 627030"/>
              <a:gd name="connsiteX50" fmla="*/ 12749 w 637190"/>
              <a:gd name="connsiteY50" fmla="*/ 419957 h 627030"/>
              <a:gd name="connsiteX51" fmla="*/ 5224 w 637190"/>
              <a:gd name="connsiteY51" fmla="*/ 427482 h 627030"/>
              <a:gd name="connsiteX52" fmla="*/ 81 w 637190"/>
              <a:gd name="connsiteY52" fmla="*/ 442341 h 627030"/>
              <a:gd name="connsiteX53" fmla="*/ 8939 w 637190"/>
              <a:gd name="connsiteY53" fmla="*/ 455295 h 627030"/>
              <a:gd name="connsiteX54" fmla="*/ 9987 w 637190"/>
              <a:gd name="connsiteY54" fmla="*/ 456152 h 627030"/>
              <a:gd name="connsiteX55" fmla="*/ 123144 w 637190"/>
              <a:gd name="connsiteY55" fmla="*/ 505587 h 627030"/>
              <a:gd name="connsiteX56" fmla="*/ 173626 w 637190"/>
              <a:gd name="connsiteY56" fmla="*/ 616839 h 627030"/>
              <a:gd name="connsiteX57" fmla="*/ 174198 w 637190"/>
              <a:gd name="connsiteY57" fmla="*/ 617887 h 627030"/>
              <a:gd name="connsiteX58" fmla="*/ 189819 w 637190"/>
              <a:gd name="connsiteY58" fmla="*/ 627031 h 627030"/>
              <a:gd name="connsiteX59" fmla="*/ 202487 w 637190"/>
              <a:gd name="connsiteY59" fmla="*/ 621601 h 627030"/>
              <a:gd name="connsiteX60" fmla="*/ 210012 w 637190"/>
              <a:gd name="connsiteY60" fmla="*/ 614363 h 627030"/>
              <a:gd name="connsiteX61" fmla="*/ 217060 w 637190"/>
              <a:gd name="connsiteY61" fmla="*/ 592455 h 627030"/>
              <a:gd name="connsiteX62" fmla="*/ 208964 w 637190"/>
              <a:gd name="connsiteY62" fmla="*/ 489299 h 627030"/>
              <a:gd name="connsiteX63" fmla="*/ 341552 w 637190"/>
              <a:gd name="connsiteY63" fmla="*/ 373190 h 627030"/>
              <a:gd name="connsiteX64" fmla="*/ 378033 w 637190"/>
              <a:gd name="connsiteY64" fmla="*/ 419386 h 627030"/>
              <a:gd name="connsiteX65" fmla="*/ 381843 w 637190"/>
              <a:gd name="connsiteY65" fmla="*/ 425291 h 627030"/>
              <a:gd name="connsiteX66" fmla="*/ 471187 w 637190"/>
              <a:gd name="connsiteY66" fmla="*/ 600266 h 627030"/>
              <a:gd name="connsiteX67" fmla="*/ 489285 w 637190"/>
              <a:gd name="connsiteY67" fmla="*/ 611315 h 627030"/>
              <a:gd name="connsiteX68" fmla="*/ 503572 w 637190"/>
              <a:gd name="connsiteY68" fmla="*/ 605409 h 627030"/>
              <a:gd name="connsiteX69" fmla="*/ 526813 w 637190"/>
              <a:gd name="connsiteY69" fmla="*/ 582454 h 627030"/>
              <a:gd name="connsiteX70" fmla="*/ 535481 w 637190"/>
              <a:gd name="connsiteY70" fmla="*/ 554641 h 627030"/>
              <a:gd name="connsiteX71" fmla="*/ 473950 w 637190"/>
              <a:gd name="connsiteY71" fmla="*/ 264414 h 627030"/>
              <a:gd name="connsiteX72" fmla="*/ 471759 w 637190"/>
              <a:gd name="connsiteY72" fmla="*/ 253937 h 627030"/>
              <a:gd name="connsiteX73" fmla="*/ 549483 w 637190"/>
              <a:gd name="connsiteY73" fmla="*/ 182118 h 627030"/>
              <a:gd name="connsiteX74" fmla="*/ 636160 w 637190"/>
              <a:gd name="connsiteY74" fmla="*/ 21717 h 6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37190" h="627030">
                <a:moveTo>
                  <a:pt x="531671" y="163259"/>
                </a:moveTo>
                <a:cubicBezTo>
                  <a:pt x="531671" y="163259"/>
                  <a:pt x="496333" y="195929"/>
                  <a:pt x="448518" y="239649"/>
                </a:cubicBezTo>
                <a:cubicBezTo>
                  <a:pt x="445279" y="242888"/>
                  <a:pt x="443946" y="247460"/>
                  <a:pt x="444708" y="251746"/>
                </a:cubicBezTo>
                <a:lnTo>
                  <a:pt x="509764" y="559594"/>
                </a:lnTo>
                <a:cubicBezTo>
                  <a:pt x="510049" y="561213"/>
                  <a:pt x="509764" y="562832"/>
                  <a:pt x="508430" y="564166"/>
                </a:cubicBezTo>
                <a:lnTo>
                  <a:pt x="491190" y="581216"/>
                </a:lnTo>
                <a:lnTo>
                  <a:pt x="405560" y="413861"/>
                </a:lnTo>
                <a:cubicBezTo>
                  <a:pt x="403941" y="410337"/>
                  <a:pt x="401750" y="406813"/>
                  <a:pt x="399083" y="403574"/>
                </a:cubicBezTo>
                <a:lnTo>
                  <a:pt x="353744" y="346043"/>
                </a:lnTo>
                <a:cubicBezTo>
                  <a:pt x="351553" y="343376"/>
                  <a:pt x="348029" y="341471"/>
                  <a:pt x="344600" y="341186"/>
                </a:cubicBezTo>
                <a:cubicBezTo>
                  <a:pt x="340790" y="340900"/>
                  <a:pt x="337266" y="342233"/>
                  <a:pt x="334599" y="344710"/>
                </a:cubicBezTo>
                <a:cubicBezTo>
                  <a:pt x="265447" y="408146"/>
                  <a:pt x="193629" y="469202"/>
                  <a:pt x="188485" y="472726"/>
                </a:cubicBezTo>
                <a:cubicBezTo>
                  <a:pt x="184485" y="475393"/>
                  <a:pt x="182294" y="479965"/>
                  <a:pt x="182580" y="484632"/>
                </a:cubicBezTo>
                <a:lnTo>
                  <a:pt x="190962" y="590741"/>
                </a:lnTo>
                <a:lnTo>
                  <a:pt x="145337" y="490537"/>
                </a:lnTo>
                <a:cubicBezTo>
                  <a:pt x="144289" y="487585"/>
                  <a:pt x="141813" y="485108"/>
                  <a:pt x="138860" y="483775"/>
                </a:cubicBezTo>
                <a:lnTo>
                  <a:pt x="36752" y="439198"/>
                </a:lnTo>
                <a:lnTo>
                  <a:pt x="144766" y="447294"/>
                </a:lnTo>
                <a:cubicBezTo>
                  <a:pt x="148766" y="447580"/>
                  <a:pt x="152862" y="445961"/>
                  <a:pt x="155529" y="443008"/>
                </a:cubicBezTo>
                <a:lnTo>
                  <a:pt x="287260" y="297752"/>
                </a:lnTo>
                <a:cubicBezTo>
                  <a:pt x="289736" y="295085"/>
                  <a:pt x="290784" y="291560"/>
                  <a:pt x="290498" y="288036"/>
                </a:cubicBezTo>
                <a:cubicBezTo>
                  <a:pt x="290212" y="284512"/>
                  <a:pt x="288307" y="281273"/>
                  <a:pt x="285355" y="278892"/>
                </a:cubicBezTo>
                <a:lnTo>
                  <a:pt x="227062" y="234315"/>
                </a:lnTo>
                <a:cubicBezTo>
                  <a:pt x="223823" y="231839"/>
                  <a:pt x="220299" y="229457"/>
                  <a:pt x="216489" y="227838"/>
                </a:cubicBezTo>
                <a:lnTo>
                  <a:pt x="46468" y="143542"/>
                </a:lnTo>
                <a:lnTo>
                  <a:pt x="63708" y="126492"/>
                </a:lnTo>
                <a:cubicBezTo>
                  <a:pt x="64756" y="125444"/>
                  <a:pt x="66375" y="124873"/>
                  <a:pt x="67994" y="125159"/>
                </a:cubicBezTo>
                <a:lnTo>
                  <a:pt x="381176" y="189167"/>
                </a:lnTo>
                <a:cubicBezTo>
                  <a:pt x="385462" y="190214"/>
                  <a:pt x="390034" y="188881"/>
                  <a:pt x="393368" y="185357"/>
                </a:cubicBezTo>
                <a:cubicBezTo>
                  <a:pt x="437945" y="138684"/>
                  <a:pt x="470902" y="103823"/>
                  <a:pt x="470902" y="104108"/>
                </a:cubicBezTo>
                <a:cubicBezTo>
                  <a:pt x="509287" y="66294"/>
                  <a:pt x="567009" y="25527"/>
                  <a:pt x="603490" y="25527"/>
                </a:cubicBezTo>
                <a:cubicBezTo>
                  <a:pt x="605966" y="25527"/>
                  <a:pt x="608347" y="25813"/>
                  <a:pt x="610252" y="26099"/>
                </a:cubicBezTo>
                <a:cubicBezTo>
                  <a:pt x="616729" y="58769"/>
                  <a:pt x="575391" y="120015"/>
                  <a:pt x="531385" y="163259"/>
                </a:cubicBezTo>
                <a:lnTo>
                  <a:pt x="531671" y="163259"/>
                </a:lnTo>
                <a:close/>
                <a:moveTo>
                  <a:pt x="636351" y="21527"/>
                </a:moveTo>
                <a:cubicBezTo>
                  <a:pt x="635303" y="16383"/>
                  <a:pt x="632827" y="11811"/>
                  <a:pt x="629017" y="8001"/>
                </a:cubicBezTo>
                <a:cubicBezTo>
                  <a:pt x="625016" y="4191"/>
                  <a:pt x="620349" y="1810"/>
                  <a:pt x="615205" y="762"/>
                </a:cubicBezTo>
                <a:cubicBezTo>
                  <a:pt x="611681" y="191"/>
                  <a:pt x="607681" y="0"/>
                  <a:pt x="603299" y="0"/>
                </a:cubicBezTo>
                <a:cubicBezTo>
                  <a:pt x="556341" y="0"/>
                  <a:pt x="492619" y="46196"/>
                  <a:pt x="451852" y="86106"/>
                </a:cubicBezTo>
                <a:cubicBezTo>
                  <a:pt x="451852" y="86106"/>
                  <a:pt x="421372" y="118205"/>
                  <a:pt x="379271" y="162782"/>
                </a:cubicBezTo>
                <a:lnTo>
                  <a:pt x="73709" y="100108"/>
                </a:lnTo>
                <a:cubicBezTo>
                  <a:pt x="63422" y="97917"/>
                  <a:pt x="52373" y="101156"/>
                  <a:pt x="45039" y="108490"/>
                </a:cubicBezTo>
                <a:lnTo>
                  <a:pt x="21798" y="131445"/>
                </a:lnTo>
                <a:cubicBezTo>
                  <a:pt x="17226" y="135731"/>
                  <a:pt x="15035" y="142208"/>
                  <a:pt x="16083" y="148495"/>
                </a:cubicBezTo>
                <a:cubicBezTo>
                  <a:pt x="17131" y="154686"/>
                  <a:pt x="21226" y="160401"/>
                  <a:pt x="26846" y="163068"/>
                </a:cubicBezTo>
                <a:lnTo>
                  <a:pt x="205059" y="251079"/>
                </a:lnTo>
                <a:cubicBezTo>
                  <a:pt x="206964" y="252127"/>
                  <a:pt x="209059" y="253270"/>
                  <a:pt x="210964" y="254889"/>
                </a:cubicBezTo>
                <a:lnTo>
                  <a:pt x="258208" y="291084"/>
                </a:lnTo>
                <a:lnTo>
                  <a:pt x="139908" y="421005"/>
                </a:lnTo>
                <a:lnTo>
                  <a:pt x="34847" y="413195"/>
                </a:lnTo>
                <a:cubicBezTo>
                  <a:pt x="27037" y="411861"/>
                  <a:pt x="18369" y="414242"/>
                  <a:pt x="12749" y="419957"/>
                </a:cubicBezTo>
                <a:lnTo>
                  <a:pt x="5224" y="427482"/>
                </a:lnTo>
                <a:cubicBezTo>
                  <a:pt x="1224" y="431292"/>
                  <a:pt x="-395" y="436626"/>
                  <a:pt x="81" y="442341"/>
                </a:cubicBezTo>
                <a:cubicBezTo>
                  <a:pt x="843" y="447770"/>
                  <a:pt x="4081" y="452628"/>
                  <a:pt x="8939" y="455295"/>
                </a:cubicBezTo>
                <a:cubicBezTo>
                  <a:pt x="9511" y="455581"/>
                  <a:pt x="9701" y="455867"/>
                  <a:pt x="9987" y="456152"/>
                </a:cubicBezTo>
                <a:lnTo>
                  <a:pt x="123144" y="505587"/>
                </a:lnTo>
                <a:lnTo>
                  <a:pt x="173626" y="616839"/>
                </a:lnTo>
                <a:cubicBezTo>
                  <a:pt x="173626" y="617411"/>
                  <a:pt x="173912" y="617696"/>
                  <a:pt x="174198" y="617887"/>
                </a:cubicBezTo>
                <a:cubicBezTo>
                  <a:pt x="177436" y="623602"/>
                  <a:pt x="183342" y="627031"/>
                  <a:pt x="189819" y="627031"/>
                </a:cubicBezTo>
                <a:cubicBezTo>
                  <a:pt x="194677" y="627031"/>
                  <a:pt x="198963" y="625126"/>
                  <a:pt x="202487" y="621601"/>
                </a:cubicBezTo>
                <a:lnTo>
                  <a:pt x="210012" y="614363"/>
                </a:lnTo>
                <a:cubicBezTo>
                  <a:pt x="215917" y="608648"/>
                  <a:pt x="218394" y="600361"/>
                  <a:pt x="217060" y="592455"/>
                </a:cubicBezTo>
                <a:lnTo>
                  <a:pt x="208964" y="489299"/>
                </a:lnTo>
                <a:cubicBezTo>
                  <a:pt x="228395" y="473393"/>
                  <a:pt x="286498" y="423386"/>
                  <a:pt x="341552" y="373190"/>
                </a:cubicBezTo>
                <a:lnTo>
                  <a:pt x="378033" y="419386"/>
                </a:lnTo>
                <a:cubicBezTo>
                  <a:pt x="379652" y="421291"/>
                  <a:pt x="380700" y="423196"/>
                  <a:pt x="381843" y="425291"/>
                </a:cubicBezTo>
                <a:lnTo>
                  <a:pt x="471187" y="600266"/>
                </a:lnTo>
                <a:cubicBezTo>
                  <a:pt x="474712" y="607028"/>
                  <a:pt x="481760" y="611315"/>
                  <a:pt x="489285" y="611315"/>
                </a:cubicBezTo>
                <a:cubicBezTo>
                  <a:pt x="494714" y="611315"/>
                  <a:pt x="499572" y="609124"/>
                  <a:pt x="503572" y="605409"/>
                </a:cubicBezTo>
                <a:lnTo>
                  <a:pt x="526813" y="582454"/>
                </a:lnTo>
                <a:cubicBezTo>
                  <a:pt x="534338" y="575215"/>
                  <a:pt x="537577" y="564642"/>
                  <a:pt x="535481" y="554641"/>
                </a:cubicBezTo>
                <a:lnTo>
                  <a:pt x="473950" y="264414"/>
                </a:lnTo>
                <a:lnTo>
                  <a:pt x="471759" y="253937"/>
                </a:lnTo>
                <a:cubicBezTo>
                  <a:pt x="516622" y="212312"/>
                  <a:pt x="549197" y="182404"/>
                  <a:pt x="549483" y="182118"/>
                </a:cubicBezTo>
                <a:cubicBezTo>
                  <a:pt x="595108" y="137255"/>
                  <a:pt x="645019" y="68199"/>
                  <a:pt x="636160" y="21717"/>
                </a:cubicBezTo>
                <a:close/>
              </a:path>
            </a:pathLst>
          </a:custGeom>
          <a:solidFill>
            <a:srgbClr val="0BBBEF"/>
          </a:solidFill>
          <a:ln w="9525" cap="flat">
            <a:noFill/>
            <a:prstDash val="solid"/>
            <a:miter/>
          </a:ln>
        </p:spPr>
        <p:txBody>
          <a:bodyPr rtlCol="0" anchor="ctr"/>
          <a:lstStyle/>
          <a:p>
            <a:endParaRPr lang="fr-FR" noProof="0" dirty="0"/>
          </a:p>
        </p:txBody>
      </p:sp>
      <p:grpSp>
        <p:nvGrpSpPr>
          <p:cNvPr id="242" name="Groupe 241">
            <a:extLst>
              <a:ext uri="{FF2B5EF4-FFF2-40B4-BE49-F238E27FC236}">
                <a16:creationId xmlns:a16="http://schemas.microsoft.com/office/drawing/2014/main" id="{1DEB7A80-71F5-E8C4-D7A4-9C149F91DEC3}"/>
              </a:ext>
            </a:extLst>
          </p:cNvPr>
          <p:cNvGrpSpPr/>
          <p:nvPr/>
        </p:nvGrpSpPr>
        <p:grpSpPr>
          <a:xfrm>
            <a:off x="8425935" y="3189335"/>
            <a:ext cx="472161" cy="662461"/>
            <a:chOff x="8425935" y="3189335"/>
            <a:chExt cx="472161" cy="662461"/>
          </a:xfrm>
        </p:grpSpPr>
        <p:sp>
          <p:nvSpPr>
            <p:cNvPr id="240" name="Forme libre : forme 239">
              <a:extLst>
                <a:ext uri="{FF2B5EF4-FFF2-40B4-BE49-F238E27FC236}">
                  <a16:creationId xmlns:a16="http://schemas.microsoft.com/office/drawing/2014/main" id="{910A7AE4-CE5E-4F77-B2B2-E1893F8154BF}"/>
                </a:ext>
              </a:extLst>
            </p:cNvPr>
            <p:cNvSpPr/>
            <p:nvPr/>
          </p:nvSpPr>
          <p:spPr>
            <a:xfrm>
              <a:off x="8539492" y="3189335"/>
              <a:ext cx="358604" cy="662461"/>
            </a:xfrm>
            <a:custGeom>
              <a:avLst/>
              <a:gdLst>
                <a:gd name="connsiteX0" fmla="*/ 101895 w 358604"/>
                <a:gd name="connsiteY0" fmla="*/ 522743 h 662461"/>
                <a:gd name="connsiteX1" fmla="*/ 358604 w 358604"/>
                <a:gd name="connsiteY1" fmla="*/ 257285 h 662461"/>
                <a:gd name="connsiteX2" fmla="*/ 162191 w 358604"/>
                <a:gd name="connsiteY2" fmla="*/ 318 h 662461"/>
                <a:gd name="connsiteX3" fmla="*/ 147867 w 358604"/>
                <a:gd name="connsiteY3" fmla="*/ 8552 h 662461"/>
                <a:gd name="connsiteX4" fmla="*/ 156101 w 358604"/>
                <a:gd name="connsiteY4" fmla="*/ 22876 h 662461"/>
                <a:gd name="connsiteX5" fmla="*/ 335018 w 358604"/>
                <a:gd name="connsiteY5" fmla="*/ 257285 h 662461"/>
                <a:gd name="connsiteX6" fmla="*/ 92374 w 358604"/>
                <a:gd name="connsiteY6" fmla="*/ 499928 h 662461"/>
                <a:gd name="connsiteX7" fmla="*/ 30620 w 358604"/>
                <a:gd name="connsiteY7" fmla="*/ 491866 h 662461"/>
                <a:gd name="connsiteX8" fmla="*/ 16296 w 358604"/>
                <a:gd name="connsiteY8" fmla="*/ 500099 h 662461"/>
                <a:gd name="connsiteX9" fmla="*/ 24788 w 358604"/>
                <a:gd name="connsiteY9" fmla="*/ 514423 h 662461"/>
                <a:gd name="connsiteX10" fmla="*/ 74363 w 358604"/>
                <a:gd name="connsiteY10" fmla="*/ 522400 h 662461"/>
                <a:gd name="connsiteX11" fmla="*/ 76335 w 358604"/>
                <a:gd name="connsiteY11" fmla="*/ 522657 h 662461"/>
                <a:gd name="connsiteX12" fmla="*/ 76335 w 358604"/>
                <a:gd name="connsiteY12" fmla="*/ 638875 h 662461"/>
                <a:gd name="connsiteX13" fmla="*/ 11665 w 358604"/>
                <a:gd name="connsiteY13" fmla="*/ 638875 h 662461"/>
                <a:gd name="connsiteX14" fmla="*/ 0 w 358604"/>
                <a:gd name="connsiteY14" fmla="*/ 650797 h 662461"/>
                <a:gd name="connsiteX15" fmla="*/ 11665 w 358604"/>
                <a:gd name="connsiteY15" fmla="*/ 662462 h 662461"/>
                <a:gd name="connsiteX16" fmla="*/ 173341 w 358604"/>
                <a:gd name="connsiteY16" fmla="*/ 662462 h 662461"/>
                <a:gd name="connsiteX17" fmla="*/ 185006 w 358604"/>
                <a:gd name="connsiteY17" fmla="*/ 650797 h 662461"/>
                <a:gd name="connsiteX18" fmla="*/ 173341 w 358604"/>
                <a:gd name="connsiteY18" fmla="*/ 638875 h 662461"/>
                <a:gd name="connsiteX19" fmla="*/ 99665 w 358604"/>
                <a:gd name="connsiteY19" fmla="*/ 638875 h 662461"/>
                <a:gd name="connsiteX20" fmla="*/ 99665 w 358604"/>
                <a:gd name="connsiteY20" fmla="*/ 522657 h 662461"/>
                <a:gd name="connsiteX21" fmla="*/ 101895 w 358604"/>
                <a:gd name="connsiteY21" fmla="*/ 522657 h 66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604" h="662461">
                  <a:moveTo>
                    <a:pt x="101895" y="522743"/>
                  </a:moveTo>
                  <a:cubicBezTo>
                    <a:pt x="245817" y="517682"/>
                    <a:pt x="358604" y="400949"/>
                    <a:pt x="358604" y="257285"/>
                  </a:cubicBezTo>
                  <a:cubicBezTo>
                    <a:pt x="358604" y="137207"/>
                    <a:pt x="277638" y="31624"/>
                    <a:pt x="162191" y="318"/>
                  </a:cubicBezTo>
                  <a:cubicBezTo>
                    <a:pt x="155844" y="-1140"/>
                    <a:pt x="149583" y="2548"/>
                    <a:pt x="147867" y="8552"/>
                  </a:cubicBezTo>
                  <a:cubicBezTo>
                    <a:pt x="146152" y="14899"/>
                    <a:pt x="149840" y="21160"/>
                    <a:pt x="156101" y="22876"/>
                  </a:cubicBezTo>
                  <a:cubicBezTo>
                    <a:pt x="261341" y="51351"/>
                    <a:pt x="335018" y="147843"/>
                    <a:pt x="335018" y="257285"/>
                  </a:cubicBezTo>
                  <a:cubicBezTo>
                    <a:pt x="335018" y="391000"/>
                    <a:pt x="226347" y="499928"/>
                    <a:pt x="92374" y="499928"/>
                  </a:cubicBezTo>
                  <a:cubicBezTo>
                    <a:pt x="71446" y="499928"/>
                    <a:pt x="50776" y="497269"/>
                    <a:pt x="30620" y="491866"/>
                  </a:cubicBezTo>
                  <a:cubicBezTo>
                    <a:pt x="24530" y="490150"/>
                    <a:pt x="18012" y="494096"/>
                    <a:pt x="16296" y="500099"/>
                  </a:cubicBezTo>
                  <a:cubicBezTo>
                    <a:pt x="14838" y="506446"/>
                    <a:pt x="18526" y="512708"/>
                    <a:pt x="24788" y="514423"/>
                  </a:cubicBezTo>
                  <a:cubicBezTo>
                    <a:pt x="40827" y="518540"/>
                    <a:pt x="57380" y="521456"/>
                    <a:pt x="74363" y="522400"/>
                  </a:cubicBezTo>
                  <a:lnTo>
                    <a:pt x="76335" y="522657"/>
                  </a:lnTo>
                  <a:lnTo>
                    <a:pt x="76335" y="638875"/>
                  </a:lnTo>
                  <a:lnTo>
                    <a:pt x="11665" y="638875"/>
                  </a:lnTo>
                  <a:cubicBezTo>
                    <a:pt x="5060" y="638875"/>
                    <a:pt x="0" y="644193"/>
                    <a:pt x="0" y="650797"/>
                  </a:cubicBezTo>
                  <a:cubicBezTo>
                    <a:pt x="0" y="657401"/>
                    <a:pt x="5060" y="662462"/>
                    <a:pt x="11665" y="662462"/>
                  </a:cubicBezTo>
                  <a:lnTo>
                    <a:pt x="173341" y="662462"/>
                  </a:lnTo>
                  <a:cubicBezTo>
                    <a:pt x="179688" y="662462"/>
                    <a:pt x="185006" y="657144"/>
                    <a:pt x="185006" y="650797"/>
                  </a:cubicBezTo>
                  <a:cubicBezTo>
                    <a:pt x="185006" y="644450"/>
                    <a:pt x="179688" y="638875"/>
                    <a:pt x="173341" y="638875"/>
                  </a:cubicBezTo>
                  <a:lnTo>
                    <a:pt x="99665" y="638875"/>
                  </a:lnTo>
                  <a:lnTo>
                    <a:pt x="99665" y="522657"/>
                  </a:lnTo>
                  <a:lnTo>
                    <a:pt x="101895" y="522657"/>
                  </a:lnTo>
                  <a:close/>
                </a:path>
              </a:pathLst>
            </a:custGeom>
            <a:solidFill>
              <a:srgbClr val="000000"/>
            </a:solidFill>
            <a:ln w="8486" cap="flat">
              <a:noFill/>
              <a:prstDash val="solid"/>
              <a:miter/>
            </a:ln>
          </p:spPr>
          <p:txBody>
            <a:bodyPr rtlCol="0" anchor="ctr"/>
            <a:lstStyle/>
            <a:p>
              <a:endParaRPr lang="fr-FR" noProof="0" dirty="0"/>
            </a:p>
          </p:txBody>
        </p:sp>
        <p:sp>
          <p:nvSpPr>
            <p:cNvPr id="241" name="Forme libre : forme 240">
              <a:extLst>
                <a:ext uri="{FF2B5EF4-FFF2-40B4-BE49-F238E27FC236}">
                  <a16:creationId xmlns:a16="http://schemas.microsoft.com/office/drawing/2014/main" id="{1A30B1DB-5425-7C6B-133C-93340D67C8D2}"/>
                </a:ext>
              </a:extLst>
            </p:cNvPr>
            <p:cNvSpPr/>
            <p:nvPr/>
          </p:nvSpPr>
          <p:spPr>
            <a:xfrm>
              <a:off x="8425935" y="3242145"/>
              <a:ext cx="412090" cy="412052"/>
            </a:xfrm>
            <a:custGeom>
              <a:avLst/>
              <a:gdLst>
                <a:gd name="connsiteX0" fmla="*/ 386391 w 412090"/>
                <a:gd name="connsiteY0" fmla="*/ 241185 h 412052"/>
                <a:gd name="connsiteX1" fmla="*/ 386134 w 412090"/>
                <a:gd name="connsiteY1" fmla="*/ 243329 h 412052"/>
                <a:gd name="connsiteX2" fmla="*/ 326781 w 412090"/>
                <a:gd name="connsiteY2" fmla="*/ 227547 h 412052"/>
                <a:gd name="connsiteX3" fmla="*/ 327038 w 412090"/>
                <a:gd name="connsiteY3" fmla="*/ 225317 h 412052"/>
                <a:gd name="connsiteX4" fmla="*/ 336301 w 412090"/>
                <a:gd name="connsiteY4" fmla="*/ 149240 h 412052"/>
                <a:gd name="connsiteX5" fmla="*/ 336301 w 412090"/>
                <a:gd name="connsiteY5" fmla="*/ 147267 h 412052"/>
                <a:gd name="connsiteX6" fmla="*/ 338531 w 412090"/>
                <a:gd name="connsiteY6" fmla="*/ 147010 h 412052"/>
                <a:gd name="connsiteX7" fmla="*/ 376699 w 412090"/>
                <a:gd name="connsiteY7" fmla="*/ 142635 h 412052"/>
                <a:gd name="connsiteX8" fmla="*/ 378672 w 412090"/>
                <a:gd name="connsiteY8" fmla="*/ 142378 h 412052"/>
                <a:gd name="connsiteX9" fmla="*/ 379186 w 412090"/>
                <a:gd name="connsiteY9" fmla="*/ 144093 h 412052"/>
                <a:gd name="connsiteX10" fmla="*/ 386477 w 412090"/>
                <a:gd name="connsiteY10" fmla="*/ 241099 h 412052"/>
                <a:gd name="connsiteX11" fmla="*/ 379787 w 412090"/>
                <a:gd name="connsiteY11" fmla="*/ 265458 h 412052"/>
                <a:gd name="connsiteX12" fmla="*/ 325066 w 412090"/>
                <a:gd name="connsiteY12" fmla="*/ 345910 h 412052"/>
                <a:gd name="connsiteX13" fmla="*/ 323607 w 412090"/>
                <a:gd name="connsiteY13" fmla="*/ 347111 h 412052"/>
                <a:gd name="connsiteX14" fmla="*/ 322149 w 412090"/>
                <a:gd name="connsiteY14" fmla="*/ 345910 h 412052"/>
                <a:gd name="connsiteX15" fmla="*/ 291272 w 412090"/>
                <a:gd name="connsiteY15" fmla="*/ 322838 h 412052"/>
                <a:gd name="connsiteX16" fmla="*/ 289557 w 412090"/>
                <a:gd name="connsiteY16" fmla="*/ 321894 h 412052"/>
                <a:gd name="connsiteX17" fmla="*/ 290500 w 412090"/>
                <a:gd name="connsiteY17" fmla="*/ 319922 h 412052"/>
                <a:gd name="connsiteX18" fmla="*/ 320691 w 412090"/>
                <a:gd name="connsiteY18" fmla="*/ 249419 h 412052"/>
                <a:gd name="connsiteX19" fmla="*/ 321206 w 412090"/>
                <a:gd name="connsiteY19" fmla="*/ 247446 h 412052"/>
                <a:gd name="connsiteX20" fmla="*/ 380559 w 412090"/>
                <a:gd name="connsiteY20" fmla="*/ 263228 h 412052"/>
                <a:gd name="connsiteX21" fmla="*/ 379873 w 412090"/>
                <a:gd name="connsiteY21" fmla="*/ 265458 h 412052"/>
                <a:gd name="connsiteX22" fmla="*/ 303709 w 412090"/>
                <a:gd name="connsiteY22" fmla="*/ 361520 h 412052"/>
                <a:gd name="connsiteX23" fmla="*/ 242212 w 412090"/>
                <a:gd name="connsiteY23" fmla="*/ 386050 h 412052"/>
                <a:gd name="connsiteX24" fmla="*/ 240239 w 412090"/>
                <a:gd name="connsiteY24" fmla="*/ 382362 h 412052"/>
                <a:gd name="connsiteX25" fmla="*/ 277206 w 412090"/>
                <a:gd name="connsiteY25" fmla="*/ 341278 h 412052"/>
                <a:gd name="connsiteX26" fmla="*/ 278407 w 412090"/>
                <a:gd name="connsiteY26" fmla="*/ 339563 h 412052"/>
                <a:gd name="connsiteX27" fmla="*/ 280122 w 412090"/>
                <a:gd name="connsiteY27" fmla="*/ 340764 h 412052"/>
                <a:gd name="connsiteX28" fmla="*/ 303966 w 412090"/>
                <a:gd name="connsiteY28" fmla="*/ 358003 h 412052"/>
                <a:gd name="connsiteX29" fmla="*/ 306368 w 412090"/>
                <a:gd name="connsiteY29" fmla="*/ 359719 h 412052"/>
                <a:gd name="connsiteX30" fmla="*/ 303709 w 412090"/>
                <a:gd name="connsiteY30" fmla="*/ 361434 h 412052"/>
                <a:gd name="connsiteX31" fmla="*/ 186032 w 412090"/>
                <a:gd name="connsiteY31" fmla="*/ 388538 h 412052"/>
                <a:gd name="connsiteX32" fmla="*/ 185775 w 412090"/>
                <a:gd name="connsiteY32" fmla="*/ 388795 h 412052"/>
                <a:gd name="connsiteX33" fmla="*/ 185260 w 412090"/>
                <a:gd name="connsiteY33" fmla="*/ 388795 h 412052"/>
                <a:gd name="connsiteX34" fmla="*/ 172652 w 412090"/>
                <a:gd name="connsiteY34" fmla="*/ 386651 h 412052"/>
                <a:gd name="connsiteX35" fmla="*/ 170251 w 412090"/>
                <a:gd name="connsiteY35" fmla="*/ 386393 h 412052"/>
                <a:gd name="connsiteX36" fmla="*/ 193151 w 412090"/>
                <a:gd name="connsiteY36" fmla="*/ 301567 h 412052"/>
                <a:gd name="connsiteX37" fmla="*/ 195381 w 412090"/>
                <a:gd name="connsiteY37" fmla="*/ 302082 h 412052"/>
                <a:gd name="connsiteX38" fmla="*/ 257822 w 412090"/>
                <a:gd name="connsiteY38" fmla="*/ 327898 h 412052"/>
                <a:gd name="connsiteX39" fmla="*/ 260052 w 412090"/>
                <a:gd name="connsiteY39" fmla="*/ 329099 h 412052"/>
                <a:gd name="connsiteX40" fmla="*/ 258594 w 412090"/>
                <a:gd name="connsiteY40" fmla="*/ 331329 h 412052"/>
                <a:gd name="connsiteX41" fmla="*/ 186118 w 412090"/>
                <a:gd name="connsiteY41" fmla="*/ 388966 h 412052"/>
                <a:gd name="connsiteX42" fmla="*/ 186118 w 412090"/>
                <a:gd name="connsiteY42" fmla="*/ 388709 h 412052"/>
                <a:gd name="connsiteX43" fmla="*/ 146835 w 412090"/>
                <a:gd name="connsiteY43" fmla="*/ 380046 h 412052"/>
                <a:gd name="connsiteX44" fmla="*/ 144605 w 412090"/>
                <a:gd name="connsiteY44" fmla="*/ 379360 h 412052"/>
                <a:gd name="connsiteX45" fmla="*/ 132426 w 412090"/>
                <a:gd name="connsiteY45" fmla="*/ 374471 h 412052"/>
                <a:gd name="connsiteX46" fmla="*/ 131911 w 412090"/>
                <a:gd name="connsiteY46" fmla="*/ 374214 h 412052"/>
                <a:gd name="connsiteX47" fmla="*/ 97861 w 412090"/>
                <a:gd name="connsiteY47" fmla="*/ 287929 h 412052"/>
                <a:gd name="connsiteX48" fmla="*/ 97603 w 412090"/>
                <a:gd name="connsiteY48" fmla="*/ 285528 h 412052"/>
                <a:gd name="connsiteX49" fmla="*/ 100005 w 412090"/>
                <a:gd name="connsiteY49" fmla="*/ 285785 h 412052"/>
                <a:gd name="connsiteX50" fmla="*/ 167334 w 412090"/>
                <a:gd name="connsiteY50" fmla="*/ 294791 h 412052"/>
                <a:gd name="connsiteX51" fmla="*/ 169565 w 412090"/>
                <a:gd name="connsiteY51" fmla="*/ 295306 h 412052"/>
                <a:gd name="connsiteX52" fmla="*/ 146750 w 412090"/>
                <a:gd name="connsiteY52" fmla="*/ 380132 h 412052"/>
                <a:gd name="connsiteX53" fmla="*/ 96832 w 412090"/>
                <a:gd name="connsiteY53" fmla="*/ 262370 h 412052"/>
                <a:gd name="connsiteX54" fmla="*/ 104894 w 412090"/>
                <a:gd name="connsiteY54" fmla="*/ 191867 h 412052"/>
                <a:gd name="connsiteX55" fmla="*/ 105580 w 412090"/>
                <a:gd name="connsiteY55" fmla="*/ 189723 h 412052"/>
                <a:gd name="connsiteX56" fmla="*/ 191693 w 412090"/>
                <a:gd name="connsiteY56" fmla="*/ 212795 h 412052"/>
                <a:gd name="connsiteX57" fmla="*/ 175140 w 412090"/>
                <a:gd name="connsiteY57" fmla="*/ 275064 h 412052"/>
                <a:gd name="connsiteX58" fmla="*/ 172910 w 412090"/>
                <a:gd name="connsiteY58" fmla="*/ 274549 h 412052"/>
                <a:gd name="connsiteX59" fmla="*/ 98976 w 412090"/>
                <a:gd name="connsiteY59" fmla="*/ 264600 h 412052"/>
                <a:gd name="connsiteX60" fmla="*/ 96746 w 412090"/>
                <a:gd name="connsiteY60" fmla="*/ 264343 h 412052"/>
                <a:gd name="connsiteX61" fmla="*/ 96746 w 412090"/>
                <a:gd name="connsiteY61" fmla="*/ 262370 h 412052"/>
                <a:gd name="connsiteX62" fmla="*/ 90742 w 412090"/>
                <a:gd name="connsiteY62" fmla="*/ 164335 h 412052"/>
                <a:gd name="connsiteX63" fmla="*/ 31389 w 412090"/>
                <a:gd name="connsiteY63" fmla="*/ 148296 h 412052"/>
                <a:gd name="connsiteX64" fmla="*/ 32161 w 412090"/>
                <a:gd name="connsiteY64" fmla="*/ 146066 h 412052"/>
                <a:gd name="connsiteX65" fmla="*/ 87140 w 412090"/>
                <a:gd name="connsiteY65" fmla="*/ 65871 h 412052"/>
                <a:gd name="connsiteX66" fmla="*/ 88340 w 412090"/>
                <a:gd name="connsiteY66" fmla="*/ 64670 h 412052"/>
                <a:gd name="connsiteX67" fmla="*/ 89798 w 412090"/>
                <a:gd name="connsiteY67" fmla="*/ 65871 h 412052"/>
                <a:gd name="connsiteX68" fmla="*/ 120676 w 412090"/>
                <a:gd name="connsiteY68" fmla="*/ 88686 h 412052"/>
                <a:gd name="connsiteX69" fmla="*/ 122648 w 412090"/>
                <a:gd name="connsiteY69" fmla="*/ 89887 h 412052"/>
                <a:gd name="connsiteX70" fmla="*/ 121448 w 412090"/>
                <a:gd name="connsiteY70" fmla="*/ 91602 h 412052"/>
                <a:gd name="connsiteX71" fmla="*/ 91514 w 412090"/>
                <a:gd name="connsiteY71" fmla="*/ 162105 h 412052"/>
                <a:gd name="connsiteX72" fmla="*/ 90742 w 412090"/>
                <a:gd name="connsiteY72" fmla="*/ 164335 h 412052"/>
                <a:gd name="connsiteX73" fmla="*/ 84652 w 412090"/>
                <a:gd name="connsiteY73" fmla="*/ 344023 h 412052"/>
                <a:gd name="connsiteX74" fmla="*/ 43568 w 412090"/>
                <a:gd name="connsiteY74" fmla="*/ 291703 h 412052"/>
                <a:gd name="connsiteX75" fmla="*/ 42110 w 412090"/>
                <a:gd name="connsiteY75" fmla="*/ 289044 h 412052"/>
                <a:gd name="connsiteX76" fmla="*/ 45026 w 412090"/>
                <a:gd name="connsiteY76" fmla="*/ 288530 h 412052"/>
                <a:gd name="connsiteX77" fmla="*/ 74446 w 412090"/>
                <a:gd name="connsiteY77" fmla="*/ 285614 h 412052"/>
                <a:gd name="connsiteX78" fmla="*/ 76418 w 412090"/>
                <a:gd name="connsiteY78" fmla="*/ 285614 h 412052"/>
                <a:gd name="connsiteX79" fmla="*/ 76676 w 412090"/>
                <a:gd name="connsiteY79" fmla="*/ 287586 h 412052"/>
                <a:gd name="connsiteX80" fmla="*/ 88083 w 412090"/>
                <a:gd name="connsiteY80" fmla="*/ 341536 h 412052"/>
                <a:gd name="connsiteX81" fmla="*/ 84652 w 412090"/>
                <a:gd name="connsiteY81" fmla="*/ 343937 h 412052"/>
                <a:gd name="connsiteX82" fmla="*/ 33619 w 412090"/>
                <a:gd name="connsiteY82" fmla="*/ 269403 h 412052"/>
                <a:gd name="connsiteX83" fmla="*/ 32933 w 412090"/>
                <a:gd name="connsiteY83" fmla="*/ 267688 h 412052"/>
                <a:gd name="connsiteX84" fmla="*/ 25642 w 412090"/>
                <a:gd name="connsiteY84" fmla="*/ 170682 h 412052"/>
                <a:gd name="connsiteX85" fmla="*/ 26157 w 412090"/>
                <a:gd name="connsiteY85" fmla="*/ 168452 h 412052"/>
                <a:gd name="connsiteX86" fmla="*/ 85510 w 412090"/>
                <a:gd name="connsiteY86" fmla="*/ 184234 h 412052"/>
                <a:gd name="connsiteX87" fmla="*/ 84995 w 412090"/>
                <a:gd name="connsiteY87" fmla="*/ 186206 h 412052"/>
                <a:gd name="connsiteX88" fmla="*/ 75732 w 412090"/>
                <a:gd name="connsiteY88" fmla="*/ 262542 h 412052"/>
                <a:gd name="connsiteX89" fmla="*/ 75732 w 412090"/>
                <a:gd name="connsiteY89" fmla="*/ 264514 h 412052"/>
                <a:gd name="connsiteX90" fmla="*/ 73502 w 412090"/>
                <a:gd name="connsiteY90" fmla="*/ 264772 h 412052"/>
                <a:gd name="connsiteX91" fmla="*/ 35334 w 412090"/>
                <a:gd name="connsiteY91" fmla="*/ 269146 h 412052"/>
                <a:gd name="connsiteX92" fmla="*/ 33619 w 412090"/>
                <a:gd name="connsiteY92" fmla="*/ 269403 h 412052"/>
                <a:gd name="connsiteX93" fmla="*/ 108239 w 412090"/>
                <a:gd name="connsiteY93" fmla="*/ 50347 h 412052"/>
                <a:gd name="connsiteX94" fmla="*/ 169993 w 412090"/>
                <a:gd name="connsiteY94" fmla="*/ 25559 h 412052"/>
                <a:gd name="connsiteX95" fmla="*/ 171709 w 412090"/>
                <a:gd name="connsiteY95" fmla="*/ 29419 h 412052"/>
                <a:gd name="connsiteX96" fmla="*/ 134999 w 412090"/>
                <a:gd name="connsiteY96" fmla="*/ 70503 h 412052"/>
                <a:gd name="connsiteX97" fmla="*/ 133798 w 412090"/>
                <a:gd name="connsiteY97" fmla="*/ 72218 h 412052"/>
                <a:gd name="connsiteX98" fmla="*/ 132083 w 412090"/>
                <a:gd name="connsiteY98" fmla="*/ 71017 h 412052"/>
                <a:gd name="connsiteX99" fmla="*/ 107982 w 412090"/>
                <a:gd name="connsiteY99" fmla="*/ 53778 h 412052"/>
                <a:gd name="connsiteX100" fmla="*/ 105752 w 412090"/>
                <a:gd name="connsiteY100" fmla="*/ 51805 h 412052"/>
                <a:gd name="connsiteX101" fmla="*/ 108153 w 412090"/>
                <a:gd name="connsiteY101" fmla="*/ 50347 h 412052"/>
                <a:gd name="connsiteX102" fmla="*/ 225915 w 412090"/>
                <a:gd name="connsiteY102" fmla="*/ 23072 h 412052"/>
                <a:gd name="connsiteX103" fmla="*/ 226687 w 412090"/>
                <a:gd name="connsiteY103" fmla="*/ 23072 h 412052"/>
                <a:gd name="connsiteX104" fmla="*/ 239553 w 412090"/>
                <a:gd name="connsiteY104" fmla="*/ 25045 h 412052"/>
                <a:gd name="connsiteX105" fmla="*/ 241783 w 412090"/>
                <a:gd name="connsiteY105" fmla="*/ 25559 h 412052"/>
                <a:gd name="connsiteX106" fmla="*/ 219140 w 412090"/>
                <a:gd name="connsiteY106" fmla="*/ 110386 h 412052"/>
                <a:gd name="connsiteX107" fmla="*/ 216910 w 412090"/>
                <a:gd name="connsiteY107" fmla="*/ 109871 h 412052"/>
                <a:gd name="connsiteX108" fmla="*/ 154212 w 412090"/>
                <a:gd name="connsiteY108" fmla="*/ 83883 h 412052"/>
                <a:gd name="connsiteX109" fmla="*/ 151982 w 412090"/>
                <a:gd name="connsiteY109" fmla="*/ 82939 h 412052"/>
                <a:gd name="connsiteX110" fmla="*/ 153440 w 412090"/>
                <a:gd name="connsiteY110" fmla="*/ 80709 h 412052"/>
                <a:gd name="connsiteX111" fmla="*/ 225915 w 412090"/>
                <a:gd name="connsiteY111" fmla="*/ 23072 h 412052"/>
                <a:gd name="connsiteX112" fmla="*/ 265284 w 412090"/>
                <a:gd name="connsiteY112" fmla="*/ 31821 h 412052"/>
                <a:gd name="connsiteX113" fmla="*/ 267514 w 412090"/>
                <a:gd name="connsiteY113" fmla="*/ 32593 h 412052"/>
                <a:gd name="connsiteX114" fmla="*/ 279436 w 412090"/>
                <a:gd name="connsiteY114" fmla="*/ 37224 h 412052"/>
                <a:gd name="connsiteX115" fmla="*/ 280208 w 412090"/>
                <a:gd name="connsiteY115" fmla="*/ 37739 h 412052"/>
                <a:gd name="connsiteX116" fmla="*/ 314259 w 412090"/>
                <a:gd name="connsiteY116" fmla="*/ 123852 h 412052"/>
                <a:gd name="connsiteX117" fmla="*/ 314516 w 412090"/>
                <a:gd name="connsiteY117" fmla="*/ 126253 h 412052"/>
                <a:gd name="connsiteX118" fmla="*/ 311857 w 412090"/>
                <a:gd name="connsiteY118" fmla="*/ 126253 h 412052"/>
                <a:gd name="connsiteX119" fmla="*/ 244785 w 412090"/>
                <a:gd name="connsiteY119" fmla="*/ 117247 h 412052"/>
                <a:gd name="connsiteX120" fmla="*/ 242555 w 412090"/>
                <a:gd name="connsiteY120" fmla="*/ 116733 h 412052"/>
                <a:gd name="connsiteX121" fmla="*/ 265455 w 412090"/>
                <a:gd name="connsiteY121" fmla="*/ 31906 h 412052"/>
                <a:gd name="connsiteX122" fmla="*/ 220340 w 412090"/>
                <a:gd name="connsiteY122" fmla="*/ 199158 h 412052"/>
                <a:gd name="connsiteX123" fmla="*/ 237151 w 412090"/>
                <a:gd name="connsiteY123" fmla="*/ 136889 h 412052"/>
                <a:gd name="connsiteX124" fmla="*/ 239124 w 412090"/>
                <a:gd name="connsiteY124" fmla="*/ 137403 h 412052"/>
                <a:gd name="connsiteX125" fmla="*/ 313315 w 412090"/>
                <a:gd name="connsiteY125" fmla="*/ 147353 h 412052"/>
                <a:gd name="connsiteX126" fmla="*/ 315545 w 412090"/>
                <a:gd name="connsiteY126" fmla="*/ 147353 h 412052"/>
                <a:gd name="connsiteX127" fmla="*/ 315545 w 412090"/>
                <a:gd name="connsiteY127" fmla="*/ 149583 h 412052"/>
                <a:gd name="connsiteX128" fmla="*/ 307311 w 412090"/>
                <a:gd name="connsiteY128" fmla="*/ 220085 h 412052"/>
                <a:gd name="connsiteX129" fmla="*/ 306797 w 412090"/>
                <a:gd name="connsiteY129" fmla="*/ 222316 h 412052"/>
                <a:gd name="connsiteX130" fmla="*/ 220512 w 412090"/>
                <a:gd name="connsiteY130" fmla="*/ 199243 h 412052"/>
                <a:gd name="connsiteX131" fmla="*/ 196925 w 412090"/>
                <a:gd name="connsiteY131" fmla="*/ 192811 h 412052"/>
                <a:gd name="connsiteX132" fmla="*/ 110641 w 412090"/>
                <a:gd name="connsiteY132" fmla="*/ 169739 h 412052"/>
                <a:gd name="connsiteX133" fmla="*/ 111327 w 412090"/>
                <a:gd name="connsiteY133" fmla="*/ 167509 h 412052"/>
                <a:gd name="connsiteX134" fmla="*/ 139545 w 412090"/>
                <a:gd name="connsiteY134" fmla="*/ 102323 h 412052"/>
                <a:gd name="connsiteX135" fmla="*/ 140488 w 412090"/>
                <a:gd name="connsiteY135" fmla="*/ 100608 h 412052"/>
                <a:gd name="connsiteX136" fmla="*/ 142461 w 412090"/>
                <a:gd name="connsiteY136" fmla="*/ 101552 h 412052"/>
                <a:gd name="connsiteX137" fmla="*/ 211506 w 412090"/>
                <a:gd name="connsiteY137" fmla="*/ 130027 h 412052"/>
                <a:gd name="connsiteX138" fmla="*/ 213479 w 412090"/>
                <a:gd name="connsiteY138" fmla="*/ 130542 h 412052"/>
                <a:gd name="connsiteX139" fmla="*/ 196925 w 412090"/>
                <a:gd name="connsiteY139" fmla="*/ 192811 h 412052"/>
                <a:gd name="connsiteX140" fmla="*/ 214937 w 412090"/>
                <a:gd name="connsiteY140" fmla="*/ 219056 h 412052"/>
                <a:gd name="connsiteX141" fmla="*/ 217167 w 412090"/>
                <a:gd name="connsiteY141" fmla="*/ 219571 h 412052"/>
                <a:gd name="connsiteX142" fmla="*/ 301307 w 412090"/>
                <a:gd name="connsiteY142" fmla="*/ 242214 h 412052"/>
                <a:gd name="connsiteX143" fmla="*/ 300535 w 412090"/>
                <a:gd name="connsiteY143" fmla="*/ 244358 h 412052"/>
                <a:gd name="connsiteX144" fmla="*/ 272317 w 412090"/>
                <a:gd name="connsiteY144" fmla="*/ 309543 h 412052"/>
                <a:gd name="connsiteX145" fmla="*/ 271374 w 412090"/>
                <a:gd name="connsiteY145" fmla="*/ 311259 h 412052"/>
                <a:gd name="connsiteX146" fmla="*/ 269401 w 412090"/>
                <a:gd name="connsiteY146" fmla="*/ 310573 h 412052"/>
                <a:gd name="connsiteX147" fmla="*/ 200356 w 412090"/>
                <a:gd name="connsiteY147" fmla="*/ 282097 h 412052"/>
                <a:gd name="connsiteX148" fmla="*/ 198383 w 412090"/>
                <a:gd name="connsiteY148" fmla="*/ 281325 h 412052"/>
                <a:gd name="connsiteX149" fmla="*/ 214937 w 412090"/>
                <a:gd name="connsiteY149" fmla="*/ 219056 h 412052"/>
                <a:gd name="connsiteX150" fmla="*/ 327296 w 412090"/>
                <a:gd name="connsiteY150" fmla="*/ 67844 h 412052"/>
                <a:gd name="connsiteX151" fmla="*/ 368379 w 412090"/>
                <a:gd name="connsiteY151" fmla="*/ 119906 h 412052"/>
                <a:gd name="connsiteX152" fmla="*/ 369837 w 412090"/>
                <a:gd name="connsiteY152" fmla="*/ 122565 h 412052"/>
                <a:gd name="connsiteX153" fmla="*/ 366921 w 412090"/>
                <a:gd name="connsiteY153" fmla="*/ 123080 h 412052"/>
                <a:gd name="connsiteX154" fmla="*/ 337502 w 412090"/>
                <a:gd name="connsiteY154" fmla="*/ 126253 h 412052"/>
                <a:gd name="connsiteX155" fmla="*/ 335529 w 412090"/>
                <a:gd name="connsiteY155" fmla="*/ 126253 h 412052"/>
                <a:gd name="connsiteX156" fmla="*/ 335272 w 412090"/>
                <a:gd name="connsiteY156" fmla="*/ 124281 h 412052"/>
                <a:gd name="connsiteX157" fmla="*/ 323865 w 412090"/>
                <a:gd name="connsiteY157" fmla="*/ 70331 h 412052"/>
                <a:gd name="connsiteX158" fmla="*/ 327296 w 412090"/>
                <a:gd name="connsiteY158" fmla="*/ 67930 h 412052"/>
                <a:gd name="connsiteX159" fmla="*/ 384418 w 412090"/>
                <a:gd name="connsiteY159" fmla="*/ 102838 h 412052"/>
                <a:gd name="connsiteX160" fmla="*/ 259451 w 412090"/>
                <a:gd name="connsiteY160" fmla="*/ 6776 h 412052"/>
                <a:gd name="connsiteX161" fmla="*/ 205931 w 412090"/>
                <a:gd name="connsiteY161" fmla="*/ 0 h 412052"/>
                <a:gd name="connsiteX162" fmla="*/ 7116 w 412090"/>
                <a:gd name="connsiteY162" fmla="*/ 152670 h 412052"/>
                <a:gd name="connsiteX163" fmla="*/ 27529 w 412090"/>
                <a:gd name="connsiteY163" fmla="*/ 309029 h 412052"/>
                <a:gd name="connsiteX164" fmla="*/ 152754 w 412090"/>
                <a:gd name="connsiteY164" fmla="*/ 405091 h 412052"/>
                <a:gd name="connsiteX165" fmla="*/ 404917 w 412090"/>
                <a:gd name="connsiteY165" fmla="*/ 259197 h 412052"/>
                <a:gd name="connsiteX166" fmla="*/ 384504 w 412090"/>
                <a:gd name="connsiteY166" fmla="*/ 102838 h 41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412090" h="412052">
                  <a:moveTo>
                    <a:pt x="386391" y="241185"/>
                  </a:moveTo>
                  <a:lnTo>
                    <a:pt x="386134" y="243329"/>
                  </a:lnTo>
                  <a:lnTo>
                    <a:pt x="326781" y="227547"/>
                  </a:lnTo>
                  <a:lnTo>
                    <a:pt x="327038" y="225317"/>
                  </a:lnTo>
                  <a:cubicBezTo>
                    <a:pt x="333128" y="199586"/>
                    <a:pt x="336301" y="174027"/>
                    <a:pt x="336301" y="149240"/>
                  </a:cubicBezTo>
                  <a:lnTo>
                    <a:pt x="336301" y="147267"/>
                  </a:lnTo>
                  <a:lnTo>
                    <a:pt x="338531" y="147010"/>
                  </a:lnTo>
                  <a:cubicBezTo>
                    <a:pt x="351912" y="146495"/>
                    <a:pt x="364777" y="144780"/>
                    <a:pt x="376699" y="142635"/>
                  </a:cubicBezTo>
                  <a:lnTo>
                    <a:pt x="378672" y="142378"/>
                  </a:lnTo>
                  <a:lnTo>
                    <a:pt x="379186" y="144093"/>
                  </a:lnTo>
                  <a:cubicBezTo>
                    <a:pt x="390336" y="175228"/>
                    <a:pt x="392824" y="208764"/>
                    <a:pt x="386477" y="241099"/>
                  </a:cubicBezTo>
                  <a:close/>
                  <a:moveTo>
                    <a:pt x="379787" y="265458"/>
                  </a:moveTo>
                  <a:cubicBezTo>
                    <a:pt x="369066" y="296850"/>
                    <a:pt x="350110" y="324553"/>
                    <a:pt x="325066" y="345910"/>
                  </a:cubicBezTo>
                  <a:lnTo>
                    <a:pt x="323607" y="347111"/>
                  </a:lnTo>
                  <a:lnTo>
                    <a:pt x="322149" y="345910"/>
                  </a:lnTo>
                  <a:cubicBezTo>
                    <a:pt x="312886" y="337848"/>
                    <a:pt x="302422" y="330128"/>
                    <a:pt x="291272" y="322838"/>
                  </a:cubicBezTo>
                  <a:lnTo>
                    <a:pt x="289557" y="321894"/>
                  </a:lnTo>
                  <a:lnTo>
                    <a:pt x="290500" y="319922"/>
                  </a:lnTo>
                  <a:cubicBezTo>
                    <a:pt x="302937" y="298479"/>
                    <a:pt x="312886" y="274721"/>
                    <a:pt x="320691" y="249419"/>
                  </a:cubicBezTo>
                  <a:lnTo>
                    <a:pt x="321206" y="247446"/>
                  </a:lnTo>
                  <a:lnTo>
                    <a:pt x="380559" y="263228"/>
                  </a:lnTo>
                  <a:lnTo>
                    <a:pt x="379873" y="265458"/>
                  </a:lnTo>
                  <a:close/>
                  <a:moveTo>
                    <a:pt x="303709" y="361520"/>
                  </a:moveTo>
                  <a:cubicBezTo>
                    <a:pt x="284754" y="373442"/>
                    <a:pt x="264083" y="381676"/>
                    <a:pt x="242212" y="386050"/>
                  </a:cubicBezTo>
                  <a:lnTo>
                    <a:pt x="240239" y="382362"/>
                  </a:lnTo>
                  <a:cubicBezTo>
                    <a:pt x="253362" y="371384"/>
                    <a:pt x="265798" y="357575"/>
                    <a:pt x="277206" y="341278"/>
                  </a:cubicBezTo>
                  <a:lnTo>
                    <a:pt x="278407" y="339563"/>
                  </a:lnTo>
                  <a:lnTo>
                    <a:pt x="280122" y="340764"/>
                  </a:lnTo>
                  <a:cubicBezTo>
                    <a:pt x="288613" y="346339"/>
                    <a:pt x="296676" y="351914"/>
                    <a:pt x="303966" y="358003"/>
                  </a:cubicBezTo>
                  <a:lnTo>
                    <a:pt x="306368" y="359719"/>
                  </a:lnTo>
                  <a:lnTo>
                    <a:pt x="303709" y="361434"/>
                  </a:lnTo>
                  <a:close/>
                  <a:moveTo>
                    <a:pt x="186032" y="388538"/>
                  </a:moveTo>
                  <a:lnTo>
                    <a:pt x="185775" y="388795"/>
                  </a:lnTo>
                  <a:lnTo>
                    <a:pt x="185260" y="388795"/>
                  </a:lnTo>
                  <a:cubicBezTo>
                    <a:pt x="181572" y="388280"/>
                    <a:pt x="177455" y="387594"/>
                    <a:pt x="172652" y="386651"/>
                  </a:cubicBezTo>
                  <a:lnTo>
                    <a:pt x="170251" y="386393"/>
                  </a:lnTo>
                  <a:lnTo>
                    <a:pt x="193151" y="301567"/>
                  </a:lnTo>
                  <a:lnTo>
                    <a:pt x="195381" y="302082"/>
                  </a:lnTo>
                  <a:cubicBezTo>
                    <a:pt x="217510" y="308857"/>
                    <a:pt x="238695" y="317606"/>
                    <a:pt x="257822" y="327898"/>
                  </a:cubicBezTo>
                  <a:lnTo>
                    <a:pt x="260052" y="329099"/>
                  </a:lnTo>
                  <a:lnTo>
                    <a:pt x="258594" y="331329"/>
                  </a:lnTo>
                  <a:cubicBezTo>
                    <a:pt x="236465" y="362206"/>
                    <a:pt x="210734" y="382877"/>
                    <a:pt x="186118" y="388966"/>
                  </a:cubicBezTo>
                  <a:lnTo>
                    <a:pt x="186118" y="388709"/>
                  </a:lnTo>
                  <a:close/>
                  <a:moveTo>
                    <a:pt x="146835" y="380046"/>
                  </a:moveTo>
                  <a:lnTo>
                    <a:pt x="144605" y="379360"/>
                  </a:lnTo>
                  <a:cubicBezTo>
                    <a:pt x="140231" y="377645"/>
                    <a:pt x="136114" y="376187"/>
                    <a:pt x="132426" y="374471"/>
                  </a:cubicBezTo>
                  <a:lnTo>
                    <a:pt x="131911" y="374214"/>
                  </a:lnTo>
                  <a:cubicBezTo>
                    <a:pt x="113642" y="356717"/>
                    <a:pt x="101549" y="326097"/>
                    <a:pt x="97861" y="287929"/>
                  </a:cubicBezTo>
                  <a:lnTo>
                    <a:pt x="97603" y="285528"/>
                  </a:lnTo>
                  <a:lnTo>
                    <a:pt x="100005" y="285785"/>
                  </a:lnTo>
                  <a:cubicBezTo>
                    <a:pt x="121876" y="286557"/>
                    <a:pt x="144520" y="289473"/>
                    <a:pt x="167334" y="294791"/>
                  </a:cubicBezTo>
                  <a:lnTo>
                    <a:pt x="169565" y="295306"/>
                  </a:lnTo>
                  <a:lnTo>
                    <a:pt x="146750" y="380132"/>
                  </a:lnTo>
                  <a:close/>
                  <a:moveTo>
                    <a:pt x="96832" y="262370"/>
                  </a:moveTo>
                  <a:cubicBezTo>
                    <a:pt x="96832" y="239555"/>
                    <a:pt x="99490" y="215711"/>
                    <a:pt x="104894" y="191867"/>
                  </a:cubicBezTo>
                  <a:lnTo>
                    <a:pt x="105580" y="189723"/>
                  </a:lnTo>
                  <a:lnTo>
                    <a:pt x="191693" y="212795"/>
                  </a:lnTo>
                  <a:lnTo>
                    <a:pt x="175140" y="275064"/>
                  </a:lnTo>
                  <a:lnTo>
                    <a:pt x="172910" y="274549"/>
                  </a:lnTo>
                  <a:cubicBezTo>
                    <a:pt x="147865" y="268717"/>
                    <a:pt x="123077" y="265286"/>
                    <a:pt x="98976" y="264600"/>
                  </a:cubicBezTo>
                  <a:lnTo>
                    <a:pt x="96746" y="264343"/>
                  </a:lnTo>
                  <a:lnTo>
                    <a:pt x="96746" y="262370"/>
                  </a:lnTo>
                  <a:close/>
                  <a:moveTo>
                    <a:pt x="90742" y="164335"/>
                  </a:moveTo>
                  <a:lnTo>
                    <a:pt x="31389" y="148296"/>
                  </a:lnTo>
                  <a:lnTo>
                    <a:pt x="32161" y="146066"/>
                  </a:lnTo>
                  <a:cubicBezTo>
                    <a:pt x="42882" y="114932"/>
                    <a:pt x="61837" y="87228"/>
                    <a:pt x="87140" y="65871"/>
                  </a:cubicBezTo>
                  <a:lnTo>
                    <a:pt x="88340" y="64670"/>
                  </a:lnTo>
                  <a:lnTo>
                    <a:pt x="89798" y="65871"/>
                  </a:lnTo>
                  <a:cubicBezTo>
                    <a:pt x="99062" y="73934"/>
                    <a:pt x="109526" y="81396"/>
                    <a:pt x="120676" y="88686"/>
                  </a:cubicBezTo>
                  <a:lnTo>
                    <a:pt x="122648" y="89887"/>
                  </a:lnTo>
                  <a:lnTo>
                    <a:pt x="121448" y="91602"/>
                  </a:lnTo>
                  <a:cubicBezTo>
                    <a:pt x="109268" y="112959"/>
                    <a:pt x="99062" y="136803"/>
                    <a:pt x="91514" y="162105"/>
                  </a:cubicBezTo>
                  <a:lnTo>
                    <a:pt x="90742" y="164335"/>
                  </a:lnTo>
                  <a:close/>
                  <a:moveTo>
                    <a:pt x="84652" y="344023"/>
                  </a:moveTo>
                  <a:cubicBezTo>
                    <a:pt x="67841" y="329185"/>
                    <a:pt x="54032" y="311688"/>
                    <a:pt x="43568" y="291703"/>
                  </a:cubicBezTo>
                  <a:lnTo>
                    <a:pt x="42110" y="289044"/>
                  </a:lnTo>
                  <a:lnTo>
                    <a:pt x="45026" y="288530"/>
                  </a:lnTo>
                  <a:cubicBezTo>
                    <a:pt x="54290" y="287072"/>
                    <a:pt x="63982" y="286128"/>
                    <a:pt x="74446" y="285614"/>
                  </a:cubicBezTo>
                  <a:lnTo>
                    <a:pt x="76418" y="285614"/>
                  </a:lnTo>
                  <a:lnTo>
                    <a:pt x="76676" y="287586"/>
                  </a:lnTo>
                  <a:cubicBezTo>
                    <a:pt x="78391" y="307313"/>
                    <a:pt x="82251" y="325497"/>
                    <a:pt x="88083" y="341536"/>
                  </a:cubicBezTo>
                  <a:lnTo>
                    <a:pt x="84652" y="343937"/>
                  </a:lnTo>
                  <a:close/>
                  <a:moveTo>
                    <a:pt x="33619" y="269403"/>
                  </a:moveTo>
                  <a:lnTo>
                    <a:pt x="32933" y="267688"/>
                  </a:lnTo>
                  <a:cubicBezTo>
                    <a:pt x="21783" y="236553"/>
                    <a:pt x="19295" y="203017"/>
                    <a:pt x="25642" y="170682"/>
                  </a:cubicBezTo>
                  <a:lnTo>
                    <a:pt x="26157" y="168452"/>
                  </a:lnTo>
                  <a:lnTo>
                    <a:pt x="85510" y="184234"/>
                  </a:lnTo>
                  <a:lnTo>
                    <a:pt x="84995" y="186206"/>
                  </a:lnTo>
                  <a:cubicBezTo>
                    <a:pt x="78906" y="212195"/>
                    <a:pt x="75732" y="237754"/>
                    <a:pt x="75732" y="262542"/>
                  </a:cubicBezTo>
                  <a:lnTo>
                    <a:pt x="75732" y="264514"/>
                  </a:lnTo>
                  <a:lnTo>
                    <a:pt x="73502" y="264772"/>
                  </a:lnTo>
                  <a:cubicBezTo>
                    <a:pt x="60122" y="265286"/>
                    <a:pt x="47256" y="266744"/>
                    <a:pt x="35334" y="269146"/>
                  </a:cubicBezTo>
                  <a:lnTo>
                    <a:pt x="33619" y="269403"/>
                  </a:lnTo>
                  <a:close/>
                  <a:moveTo>
                    <a:pt x="108239" y="50347"/>
                  </a:moveTo>
                  <a:cubicBezTo>
                    <a:pt x="127451" y="38425"/>
                    <a:pt x="148122" y="30191"/>
                    <a:pt x="169993" y="25559"/>
                  </a:cubicBezTo>
                  <a:lnTo>
                    <a:pt x="171709" y="29419"/>
                  </a:lnTo>
                  <a:cubicBezTo>
                    <a:pt x="158843" y="40398"/>
                    <a:pt x="146407" y="54207"/>
                    <a:pt x="134999" y="70503"/>
                  </a:cubicBezTo>
                  <a:lnTo>
                    <a:pt x="133798" y="72218"/>
                  </a:lnTo>
                  <a:lnTo>
                    <a:pt x="132083" y="71017"/>
                  </a:lnTo>
                  <a:cubicBezTo>
                    <a:pt x="123334" y="65442"/>
                    <a:pt x="115272" y="59610"/>
                    <a:pt x="107982" y="53778"/>
                  </a:cubicBezTo>
                  <a:lnTo>
                    <a:pt x="105752" y="51805"/>
                  </a:lnTo>
                  <a:lnTo>
                    <a:pt x="108153" y="50347"/>
                  </a:lnTo>
                  <a:close/>
                  <a:moveTo>
                    <a:pt x="225915" y="23072"/>
                  </a:moveTo>
                  <a:lnTo>
                    <a:pt x="226687" y="23072"/>
                  </a:lnTo>
                  <a:cubicBezTo>
                    <a:pt x="231062" y="23587"/>
                    <a:pt x="235179" y="24273"/>
                    <a:pt x="239553" y="25045"/>
                  </a:cubicBezTo>
                  <a:lnTo>
                    <a:pt x="241783" y="25559"/>
                  </a:lnTo>
                  <a:lnTo>
                    <a:pt x="219140" y="110386"/>
                  </a:lnTo>
                  <a:lnTo>
                    <a:pt x="216910" y="109871"/>
                  </a:lnTo>
                  <a:cubicBezTo>
                    <a:pt x="194524" y="102838"/>
                    <a:pt x="173424" y="94090"/>
                    <a:pt x="154212" y="83883"/>
                  </a:cubicBezTo>
                  <a:lnTo>
                    <a:pt x="151982" y="82939"/>
                  </a:lnTo>
                  <a:lnTo>
                    <a:pt x="153440" y="80709"/>
                  </a:lnTo>
                  <a:cubicBezTo>
                    <a:pt x="175568" y="49575"/>
                    <a:pt x="201385" y="29162"/>
                    <a:pt x="225915" y="23072"/>
                  </a:cubicBezTo>
                  <a:close/>
                  <a:moveTo>
                    <a:pt x="265284" y="31821"/>
                  </a:moveTo>
                  <a:lnTo>
                    <a:pt x="267514" y="32593"/>
                  </a:lnTo>
                  <a:cubicBezTo>
                    <a:pt x="271631" y="34051"/>
                    <a:pt x="275748" y="35766"/>
                    <a:pt x="279436" y="37224"/>
                  </a:cubicBezTo>
                  <a:lnTo>
                    <a:pt x="280208" y="37739"/>
                  </a:lnTo>
                  <a:cubicBezTo>
                    <a:pt x="298477" y="55236"/>
                    <a:pt x="310313" y="85856"/>
                    <a:pt x="314259" y="123852"/>
                  </a:cubicBezTo>
                  <a:lnTo>
                    <a:pt x="314516" y="126253"/>
                  </a:lnTo>
                  <a:lnTo>
                    <a:pt x="311857" y="126253"/>
                  </a:lnTo>
                  <a:cubicBezTo>
                    <a:pt x="290243" y="125481"/>
                    <a:pt x="267600" y="122394"/>
                    <a:pt x="244785" y="117247"/>
                  </a:cubicBezTo>
                  <a:lnTo>
                    <a:pt x="242555" y="116733"/>
                  </a:lnTo>
                  <a:lnTo>
                    <a:pt x="265455" y="31906"/>
                  </a:lnTo>
                  <a:close/>
                  <a:moveTo>
                    <a:pt x="220340" y="199158"/>
                  </a:moveTo>
                  <a:lnTo>
                    <a:pt x="237151" y="136889"/>
                  </a:lnTo>
                  <a:lnTo>
                    <a:pt x="239124" y="137403"/>
                  </a:lnTo>
                  <a:cubicBezTo>
                    <a:pt x="264426" y="143236"/>
                    <a:pt x="289471" y="146409"/>
                    <a:pt x="313315" y="147353"/>
                  </a:cubicBezTo>
                  <a:lnTo>
                    <a:pt x="315545" y="147353"/>
                  </a:lnTo>
                  <a:lnTo>
                    <a:pt x="315545" y="149583"/>
                  </a:lnTo>
                  <a:cubicBezTo>
                    <a:pt x="315545" y="172397"/>
                    <a:pt x="312629" y="195984"/>
                    <a:pt x="307311" y="220085"/>
                  </a:cubicBezTo>
                  <a:lnTo>
                    <a:pt x="306797" y="222316"/>
                  </a:lnTo>
                  <a:lnTo>
                    <a:pt x="220512" y="199243"/>
                  </a:lnTo>
                  <a:close/>
                  <a:moveTo>
                    <a:pt x="196925" y="192811"/>
                  </a:moveTo>
                  <a:lnTo>
                    <a:pt x="110641" y="169739"/>
                  </a:lnTo>
                  <a:lnTo>
                    <a:pt x="111327" y="167509"/>
                  </a:lnTo>
                  <a:cubicBezTo>
                    <a:pt x="118617" y="144179"/>
                    <a:pt x="128138" y="122308"/>
                    <a:pt x="139545" y="102323"/>
                  </a:cubicBezTo>
                  <a:lnTo>
                    <a:pt x="140488" y="100608"/>
                  </a:lnTo>
                  <a:lnTo>
                    <a:pt x="142461" y="101552"/>
                  </a:lnTo>
                  <a:cubicBezTo>
                    <a:pt x="163646" y="112702"/>
                    <a:pt x="186719" y="122222"/>
                    <a:pt x="211506" y="130027"/>
                  </a:cubicBezTo>
                  <a:lnTo>
                    <a:pt x="213479" y="130542"/>
                  </a:lnTo>
                  <a:lnTo>
                    <a:pt x="196925" y="192811"/>
                  </a:lnTo>
                  <a:close/>
                  <a:moveTo>
                    <a:pt x="214937" y="219056"/>
                  </a:moveTo>
                  <a:lnTo>
                    <a:pt x="217167" y="219571"/>
                  </a:lnTo>
                  <a:lnTo>
                    <a:pt x="301307" y="242214"/>
                  </a:lnTo>
                  <a:lnTo>
                    <a:pt x="300535" y="244358"/>
                  </a:lnTo>
                  <a:cubicBezTo>
                    <a:pt x="293245" y="267688"/>
                    <a:pt x="283724" y="289816"/>
                    <a:pt x="272317" y="309543"/>
                  </a:cubicBezTo>
                  <a:lnTo>
                    <a:pt x="271374" y="311259"/>
                  </a:lnTo>
                  <a:lnTo>
                    <a:pt x="269401" y="310573"/>
                  </a:lnTo>
                  <a:cubicBezTo>
                    <a:pt x="248216" y="299165"/>
                    <a:pt x="224886" y="289645"/>
                    <a:pt x="200356" y="282097"/>
                  </a:cubicBezTo>
                  <a:lnTo>
                    <a:pt x="198383" y="281325"/>
                  </a:lnTo>
                  <a:lnTo>
                    <a:pt x="214937" y="219056"/>
                  </a:lnTo>
                  <a:close/>
                  <a:moveTo>
                    <a:pt x="327296" y="67844"/>
                  </a:moveTo>
                  <a:cubicBezTo>
                    <a:pt x="344106" y="82682"/>
                    <a:pt x="357915" y="100179"/>
                    <a:pt x="368379" y="119906"/>
                  </a:cubicBezTo>
                  <a:lnTo>
                    <a:pt x="369837" y="122565"/>
                  </a:lnTo>
                  <a:lnTo>
                    <a:pt x="366921" y="123080"/>
                  </a:lnTo>
                  <a:cubicBezTo>
                    <a:pt x="357401" y="124795"/>
                    <a:pt x="347709" y="125739"/>
                    <a:pt x="337502" y="126253"/>
                  </a:cubicBezTo>
                  <a:lnTo>
                    <a:pt x="335529" y="126253"/>
                  </a:lnTo>
                  <a:lnTo>
                    <a:pt x="335272" y="124281"/>
                  </a:lnTo>
                  <a:cubicBezTo>
                    <a:pt x="333557" y="104382"/>
                    <a:pt x="329697" y="86370"/>
                    <a:pt x="323865" y="70331"/>
                  </a:cubicBezTo>
                  <a:lnTo>
                    <a:pt x="327296" y="67930"/>
                  </a:lnTo>
                  <a:close/>
                  <a:moveTo>
                    <a:pt x="384418" y="102838"/>
                  </a:moveTo>
                  <a:cubicBezTo>
                    <a:pt x="356972" y="55150"/>
                    <a:pt x="312457" y="21185"/>
                    <a:pt x="259451" y="6776"/>
                  </a:cubicBezTo>
                  <a:cubicBezTo>
                    <a:pt x="241440" y="2144"/>
                    <a:pt x="223685" y="0"/>
                    <a:pt x="205931" y="0"/>
                  </a:cubicBezTo>
                  <a:cubicBezTo>
                    <a:pt x="115015" y="0"/>
                    <a:pt x="31646" y="60811"/>
                    <a:pt x="7116" y="152670"/>
                  </a:cubicBezTo>
                  <a:cubicBezTo>
                    <a:pt x="-7036" y="205676"/>
                    <a:pt x="-3" y="261341"/>
                    <a:pt x="27529" y="309029"/>
                  </a:cubicBezTo>
                  <a:cubicBezTo>
                    <a:pt x="55062" y="356717"/>
                    <a:pt x="99490" y="390682"/>
                    <a:pt x="152754" y="405091"/>
                  </a:cubicBezTo>
                  <a:cubicBezTo>
                    <a:pt x="262368" y="434253"/>
                    <a:pt x="375498" y="369154"/>
                    <a:pt x="404917" y="259197"/>
                  </a:cubicBezTo>
                  <a:cubicBezTo>
                    <a:pt x="419241" y="206191"/>
                    <a:pt x="411951" y="150526"/>
                    <a:pt x="384504" y="102838"/>
                  </a:cubicBezTo>
                  <a:close/>
                </a:path>
              </a:pathLst>
            </a:custGeom>
            <a:solidFill>
              <a:srgbClr val="0BBBEF"/>
            </a:solidFill>
            <a:ln w="8486" cap="flat">
              <a:noFill/>
              <a:prstDash val="solid"/>
              <a:miter/>
            </a:ln>
          </p:spPr>
          <p:txBody>
            <a:bodyPr rtlCol="0" anchor="ctr"/>
            <a:lstStyle/>
            <a:p>
              <a:endParaRPr lang="fr-FR" noProof="0" dirty="0"/>
            </a:p>
          </p:txBody>
        </p:sp>
      </p:grpSp>
      <p:sp>
        <p:nvSpPr>
          <p:cNvPr id="310" name="Graphique 106">
            <a:extLst>
              <a:ext uri="{FF2B5EF4-FFF2-40B4-BE49-F238E27FC236}">
                <a16:creationId xmlns:a16="http://schemas.microsoft.com/office/drawing/2014/main" id="{B017B5C7-A229-7479-72CD-33F10C48E36D}"/>
              </a:ext>
              <a:ext uri="{C183D7F6-B498-43B3-948B-1728B52AA6E4}">
                <adec:decorative xmlns:adec="http://schemas.microsoft.com/office/drawing/2017/decorative" val="1"/>
              </a:ext>
            </a:extLst>
          </p:cNvPr>
          <p:cNvSpPr/>
          <p:nvPr/>
        </p:nvSpPr>
        <p:spPr>
          <a:xfrm>
            <a:off x="6682498" y="5089094"/>
            <a:ext cx="548014" cy="547496"/>
          </a:xfrm>
          <a:custGeom>
            <a:avLst/>
            <a:gdLst>
              <a:gd name="connsiteX0" fmla="*/ 510362 w 548014"/>
              <a:gd name="connsiteY0" fmla="*/ 432245 h 547496"/>
              <a:gd name="connsiteX1" fmla="*/ 419684 w 548014"/>
              <a:gd name="connsiteY1" fmla="*/ 521303 h 547496"/>
              <a:gd name="connsiteX2" fmla="*/ 158604 w 548014"/>
              <a:gd name="connsiteY2" fmla="*/ 388239 h 547496"/>
              <a:gd name="connsiteX3" fmla="*/ 26873 w 548014"/>
              <a:gd name="connsiteY3" fmla="*/ 128207 h 547496"/>
              <a:gd name="connsiteX4" fmla="*/ 116218 w 548014"/>
              <a:gd name="connsiteY4" fmla="*/ 37529 h 547496"/>
              <a:gd name="connsiteX5" fmla="*/ 149460 w 548014"/>
              <a:gd name="connsiteY5" fmla="*/ 32957 h 547496"/>
              <a:gd name="connsiteX6" fmla="*/ 191084 w 548014"/>
              <a:gd name="connsiteY6" fmla="*/ 127445 h 547496"/>
              <a:gd name="connsiteX7" fmla="*/ 183560 w 548014"/>
              <a:gd name="connsiteY7" fmla="*/ 148781 h 547496"/>
              <a:gd name="connsiteX8" fmla="*/ 152508 w 548014"/>
              <a:gd name="connsiteY8" fmla="*/ 163640 h 547496"/>
              <a:gd name="connsiteX9" fmla="*/ 136601 w 548014"/>
              <a:gd name="connsiteY9" fmla="*/ 199835 h 547496"/>
              <a:gd name="connsiteX10" fmla="*/ 223279 w 548014"/>
              <a:gd name="connsiteY10" fmla="*/ 324041 h 547496"/>
              <a:gd name="connsiteX11" fmla="*/ 223850 w 548014"/>
              <a:gd name="connsiteY11" fmla="*/ 324612 h 547496"/>
              <a:gd name="connsiteX12" fmla="*/ 224422 w 548014"/>
              <a:gd name="connsiteY12" fmla="*/ 325184 h 547496"/>
              <a:gd name="connsiteX13" fmla="*/ 348914 w 548014"/>
              <a:gd name="connsiteY13" fmla="*/ 411861 h 547496"/>
              <a:gd name="connsiteX14" fmla="*/ 358629 w 548014"/>
              <a:gd name="connsiteY14" fmla="*/ 413480 h 547496"/>
              <a:gd name="connsiteX15" fmla="*/ 385109 w 548014"/>
              <a:gd name="connsiteY15" fmla="*/ 396240 h 547496"/>
              <a:gd name="connsiteX16" fmla="*/ 399968 w 548014"/>
              <a:gd name="connsiteY16" fmla="*/ 365189 h 547496"/>
              <a:gd name="connsiteX17" fmla="*/ 421304 w 548014"/>
              <a:gd name="connsiteY17" fmla="*/ 357378 h 547496"/>
              <a:gd name="connsiteX18" fmla="*/ 515220 w 548014"/>
              <a:gd name="connsiteY18" fmla="*/ 399193 h 547496"/>
              <a:gd name="connsiteX19" fmla="*/ 510648 w 548014"/>
              <a:gd name="connsiteY19" fmla="*/ 432435 h 547496"/>
              <a:gd name="connsiteX20" fmla="*/ 546557 w 548014"/>
              <a:gd name="connsiteY20" fmla="*/ 398526 h 547496"/>
              <a:gd name="connsiteX21" fmla="*/ 525507 w 548014"/>
              <a:gd name="connsiteY21" fmla="*/ 374999 h 547496"/>
              <a:gd name="connsiteX22" fmla="*/ 431781 w 548014"/>
              <a:gd name="connsiteY22" fmla="*/ 333185 h 547496"/>
              <a:gd name="connsiteX23" fmla="*/ 414445 w 548014"/>
              <a:gd name="connsiteY23" fmla="*/ 329660 h 547496"/>
              <a:gd name="connsiteX24" fmla="*/ 376155 w 548014"/>
              <a:gd name="connsiteY24" fmla="*/ 353663 h 547496"/>
              <a:gd name="connsiteX25" fmla="*/ 361296 w 548014"/>
              <a:gd name="connsiteY25" fmla="*/ 384715 h 547496"/>
              <a:gd name="connsiteX26" fmla="*/ 357772 w 548014"/>
              <a:gd name="connsiteY26" fmla="*/ 386906 h 547496"/>
              <a:gd name="connsiteX27" fmla="*/ 242519 w 548014"/>
              <a:gd name="connsiteY27" fmla="*/ 305657 h 547496"/>
              <a:gd name="connsiteX28" fmla="*/ 241948 w 548014"/>
              <a:gd name="connsiteY28" fmla="*/ 305372 h 547496"/>
              <a:gd name="connsiteX29" fmla="*/ 160985 w 548014"/>
              <a:gd name="connsiteY29" fmla="*/ 190595 h 547496"/>
              <a:gd name="connsiteX30" fmla="*/ 163176 w 548014"/>
              <a:gd name="connsiteY30" fmla="*/ 186785 h 547496"/>
              <a:gd name="connsiteX31" fmla="*/ 194228 w 548014"/>
              <a:gd name="connsiteY31" fmla="*/ 172212 h 547496"/>
              <a:gd name="connsiteX32" fmla="*/ 214516 w 548014"/>
              <a:gd name="connsiteY32" fmla="*/ 116586 h 547496"/>
              <a:gd name="connsiteX33" fmla="*/ 172701 w 548014"/>
              <a:gd name="connsiteY33" fmla="*/ 22384 h 547496"/>
              <a:gd name="connsiteX34" fmla="*/ 138125 w 548014"/>
              <a:gd name="connsiteY34" fmla="*/ 0 h 547496"/>
              <a:gd name="connsiteX35" fmla="*/ 118123 w 548014"/>
              <a:gd name="connsiteY35" fmla="*/ 5429 h 547496"/>
              <a:gd name="connsiteX36" fmla="*/ 102502 w 548014"/>
              <a:gd name="connsiteY36" fmla="*/ 15145 h 547496"/>
              <a:gd name="connsiteX37" fmla="*/ 870 w 548014"/>
              <a:gd name="connsiteY37" fmla="*/ 132017 h 547496"/>
              <a:gd name="connsiteX38" fmla="*/ 140983 w 548014"/>
              <a:gd name="connsiteY38" fmla="*/ 407099 h 547496"/>
              <a:gd name="connsiteX39" fmla="*/ 415874 w 548014"/>
              <a:gd name="connsiteY39" fmla="*/ 546449 h 547496"/>
              <a:gd name="connsiteX40" fmla="*/ 427209 w 548014"/>
              <a:gd name="connsiteY40" fmla="*/ 547497 h 547496"/>
              <a:gd name="connsiteX41" fmla="*/ 532746 w 548014"/>
              <a:gd name="connsiteY41" fmla="*/ 444913 h 547496"/>
              <a:gd name="connsiteX42" fmla="*/ 542462 w 548014"/>
              <a:gd name="connsiteY42" fmla="*/ 429006 h 547496"/>
              <a:gd name="connsiteX43" fmla="*/ 546557 w 548014"/>
              <a:gd name="connsiteY43" fmla="*/ 398526 h 54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014" h="547496">
                <a:moveTo>
                  <a:pt x="510362" y="432245"/>
                </a:moveTo>
                <a:cubicBezTo>
                  <a:pt x="467976" y="501682"/>
                  <a:pt x="451498" y="525971"/>
                  <a:pt x="419684" y="521303"/>
                </a:cubicBezTo>
                <a:cubicBezTo>
                  <a:pt x="317100" y="506159"/>
                  <a:pt x="233947" y="463772"/>
                  <a:pt x="158604" y="388239"/>
                </a:cubicBezTo>
                <a:cubicBezTo>
                  <a:pt x="84119" y="313468"/>
                  <a:pt x="42208" y="230791"/>
                  <a:pt x="26873" y="128207"/>
                </a:cubicBezTo>
                <a:cubicBezTo>
                  <a:pt x="22301" y="96584"/>
                  <a:pt x="46304" y="80391"/>
                  <a:pt x="116218" y="37529"/>
                </a:cubicBezTo>
                <a:cubicBezTo>
                  <a:pt x="124885" y="32385"/>
                  <a:pt x="142126" y="17812"/>
                  <a:pt x="149460" y="32957"/>
                </a:cubicBezTo>
                <a:lnTo>
                  <a:pt x="191084" y="127445"/>
                </a:lnTo>
                <a:cubicBezTo>
                  <a:pt x="194894" y="135541"/>
                  <a:pt x="191084" y="144685"/>
                  <a:pt x="183560" y="148781"/>
                </a:cubicBezTo>
                <a:lnTo>
                  <a:pt x="152508" y="163640"/>
                </a:lnTo>
                <a:cubicBezTo>
                  <a:pt x="138221" y="170117"/>
                  <a:pt x="131458" y="186023"/>
                  <a:pt x="136601" y="199835"/>
                </a:cubicBezTo>
                <a:cubicBezTo>
                  <a:pt x="144983" y="221742"/>
                  <a:pt x="166319" y="267081"/>
                  <a:pt x="223279" y="324041"/>
                </a:cubicBezTo>
                <a:lnTo>
                  <a:pt x="223850" y="324612"/>
                </a:lnTo>
                <a:lnTo>
                  <a:pt x="224422" y="325184"/>
                </a:lnTo>
                <a:cubicBezTo>
                  <a:pt x="281667" y="381857"/>
                  <a:pt x="327006" y="403765"/>
                  <a:pt x="348914" y="411861"/>
                </a:cubicBezTo>
                <a:cubicBezTo>
                  <a:pt x="351866" y="412909"/>
                  <a:pt x="355105" y="413480"/>
                  <a:pt x="358629" y="413480"/>
                </a:cubicBezTo>
                <a:cubicBezTo>
                  <a:pt x="369678" y="413480"/>
                  <a:pt x="379965" y="406718"/>
                  <a:pt x="385109" y="396240"/>
                </a:cubicBezTo>
                <a:lnTo>
                  <a:pt x="399968" y="365189"/>
                </a:lnTo>
                <a:cubicBezTo>
                  <a:pt x="403492" y="357378"/>
                  <a:pt x="413779" y="353854"/>
                  <a:pt x="421304" y="357378"/>
                </a:cubicBezTo>
                <a:lnTo>
                  <a:pt x="515220" y="399193"/>
                </a:lnTo>
                <a:cubicBezTo>
                  <a:pt x="530365" y="405956"/>
                  <a:pt x="515792" y="423767"/>
                  <a:pt x="510648" y="432435"/>
                </a:cubicBezTo>
                <a:close/>
                <a:moveTo>
                  <a:pt x="546557" y="398526"/>
                </a:moveTo>
                <a:cubicBezTo>
                  <a:pt x="543319" y="387763"/>
                  <a:pt x="535794" y="379667"/>
                  <a:pt x="525507" y="374999"/>
                </a:cubicBezTo>
                <a:lnTo>
                  <a:pt x="431781" y="333185"/>
                </a:lnTo>
                <a:cubicBezTo>
                  <a:pt x="426066" y="330708"/>
                  <a:pt x="420446" y="329660"/>
                  <a:pt x="414445" y="329660"/>
                </a:cubicBezTo>
                <a:cubicBezTo>
                  <a:pt x="397967" y="329660"/>
                  <a:pt x="382823" y="339376"/>
                  <a:pt x="376155" y="353663"/>
                </a:cubicBezTo>
                <a:lnTo>
                  <a:pt x="361296" y="384715"/>
                </a:lnTo>
                <a:cubicBezTo>
                  <a:pt x="360248" y="386334"/>
                  <a:pt x="358819" y="387382"/>
                  <a:pt x="357772" y="386906"/>
                </a:cubicBezTo>
                <a:cubicBezTo>
                  <a:pt x="337769" y="379667"/>
                  <a:pt x="296526" y="359378"/>
                  <a:pt x="242519" y="305657"/>
                </a:cubicBezTo>
                <a:lnTo>
                  <a:pt x="241948" y="305372"/>
                </a:lnTo>
                <a:cubicBezTo>
                  <a:pt x="188513" y="251651"/>
                  <a:pt x="167938" y="210312"/>
                  <a:pt x="160985" y="190595"/>
                </a:cubicBezTo>
                <a:cubicBezTo>
                  <a:pt x="160414" y="189548"/>
                  <a:pt x="162033" y="187928"/>
                  <a:pt x="163176" y="186785"/>
                </a:cubicBezTo>
                <a:lnTo>
                  <a:pt x="194228" y="172212"/>
                </a:lnTo>
                <a:cubicBezTo>
                  <a:pt x="214992" y="161925"/>
                  <a:pt x="224231" y="137351"/>
                  <a:pt x="214516" y="116586"/>
                </a:cubicBezTo>
                <a:lnTo>
                  <a:pt x="172701" y="22384"/>
                </a:lnTo>
                <a:cubicBezTo>
                  <a:pt x="166796" y="8573"/>
                  <a:pt x="153556" y="0"/>
                  <a:pt x="138125" y="0"/>
                </a:cubicBezTo>
                <a:cubicBezTo>
                  <a:pt x="131077" y="0"/>
                  <a:pt x="124314" y="1905"/>
                  <a:pt x="118123" y="5429"/>
                </a:cubicBezTo>
                <a:lnTo>
                  <a:pt x="102502" y="15145"/>
                </a:lnTo>
                <a:cubicBezTo>
                  <a:pt x="31921" y="58007"/>
                  <a:pt x="-6369" y="82106"/>
                  <a:pt x="870" y="132017"/>
                </a:cubicBezTo>
                <a:cubicBezTo>
                  <a:pt x="17062" y="240506"/>
                  <a:pt x="62116" y="328613"/>
                  <a:pt x="140983" y="407099"/>
                </a:cubicBezTo>
                <a:cubicBezTo>
                  <a:pt x="220136" y="486251"/>
                  <a:pt x="307289" y="530543"/>
                  <a:pt x="415874" y="546449"/>
                </a:cubicBezTo>
                <a:cubicBezTo>
                  <a:pt x="419684" y="547021"/>
                  <a:pt x="423685" y="547497"/>
                  <a:pt x="427209" y="547497"/>
                </a:cubicBezTo>
                <a:cubicBezTo>
                  <a:pt x="469881" y="547497"/>
                  <a:pt x="492551" y="511016"/>
                  <a:pt x="532746" y="444913"/>
                </a:cubicBezTo>
                <a:lnTo>
                  <a:pt x="542462" y="429006"/>
                </a:lnTo>
                <a:cubicBezTo>
                  <a:pt x="547891" y="420338"/>
                  <a:pt x="549510" y="408718"/>
                  <a:pt x="546557" y="398526"/>
                </a:cubicBezTo>
                <a:close/>
              </a:path>
            </a:pathLst>
          </a:custGeom>
          <a:solidFill>
            <a:srgbClr val="18BBEE"/>
          </a:solidFill>
          <a:ln w="9525" cap="flat">
            <a:noFill/>
            <a:prstDash val="solid"/>
            <a:miter/>
          </a:ln>
        </p:spPr>
        <p:txBody>
          <a:bodyPr rtlCol="0" anchor="ctr"/>
          <a:lstStyle/>
          <a:p>
            <a:endParaRPr lang="fr-FR" noProof="0" dirty="0"/>
          </a:p>
        </p:txBody>
      </p:sp>
      <p:sp>
        <p:nvSpPr>
          <p:cNvPr id="309" name="Graphique 108">
            <a:extLst>
              <a:ext uri="{FF2B5EF4-FFF2-40B4-BE49-F238E27FC236}">
                <a16:creationId xmlns:a16="http://schemas.microsoft.com/office/drawing/2014/main" id="{F15A04E5-0615-2DD9-7C71-C803B6D19280}"/>
              </a:ext>
              <a:ext uri="{C183D7F6-B498-43B3-948B-1728B52AA6E4}">
                <adec:decorative xmlns:adec="http://schemas.microsoft.com/office/drawing/2017/decorative" val="1"/>
              </a:ext>
            </a:extLst>
          </p:cNvPr>
          <p:cNvSpPr/>
          <p:nvPr/>
        </p:nvSpPr>
        <p:spPr>
          <a:xfrm>
            <a:off x="5672137" y="5186135"/>
            <a:ext cx="678179" cy="413956"/>
          </a:xfrm>
          <a:custGeom>
            <a:avLst/>
            <a:gdLst>
              <a:gd name="connsiteX0" fmla="*/ 654177 w 678179"/>
              <a:gd name="connsiteY0" fmla="*/ 372047 h 413956"/>
              <a:gd name="connsiteX1" fmla="*/ 653891 w 678179"/>
              <a:gd name="connsiteY1" fmla="*/ 373951 h 413956"/>
              <a:gd name="connsiteX2" fmla="*/ 448723 w 678179"/>
              <a:gd name="connsiteY2" fmla="*/ 155543 h 413956"/>
              <a:gd name="connsiteX3" fmla="*/ 652272 w 678179"/>
              <a:gd name="connsiteY3" fmla="*/ 34004 h 413956"/>
              <a:gd name="connsiteX4" fmla="*/ 654177 w 678179"/>
              <a:gd name="connsiteY4" fmla="*/ 41529 h 413956"/>
              <a:gd name="connsiteX5" fmla="*/ 654177 w 678179"/>
              <a:gd name="connsiteY5" fmla="*/ 372047 h 413956"/>
              <a:gd name="connsiteX6" fmla="*/ 41815 w 678179"/>
              <a:gd name="connsiteY6" fmla="*/ 389858 h 413956"/>
              <a:gd name="connsiteX7" fmla="*/ 250222 w 678179"/>
              <a:gd name="connsiteY7" fmla="*/ 167926 h 413956"/>
              <a:gd name="connsiteX8" fmla="*/ 307181 w 678179"/>
              <a:gd name="connsiteY8" fmla="*/ 201644 h 413956"/>
              <a:gd name="connsiteX9" fmla="*/ 339090 w 678179"/>
              <a:gd name="connsiteY9" fmla="*/ 210503 h 413956"/>
              <a:gd name="connsiteX10" fmla="*/ 370713 w 678179"/>
              <a:gd name="connsiteY10" fmla="*/ 201644 h 413956"/>
              <a:gd name="connsiteX11" fmla="*/ 427673 w 678179"/>
              <a:gd name="connsiteY11" fmla="*/ 167926 h 413956"/>
              <a:gd name="connsiteX12" fmla="*/ 636365 w 678179"/>
              <a:gd name="connsiteY12" fmla="*/ 389858 h 413956"/>
              <a:gd name="connsiteX13" fmla="*/ 41815 w 678179"/>
              <a:gd name="connsiteY13" fmla="*/ 389858 h 413956"/>
              <a:gd name="connsiteX14" fmla="*/ 24003 w 678179"/>
              <a:gd name="connsiteY14" fmla="*/ 373951 h 413956"/>
              <a:gd name="connsiteX15" fmla="*/ 23717 w 678179"/>
              <a:gd name="connsiteY15" fmla="*/ 371761 h 413956"/>
              <a:gd name="connsiteX16" fmla="*/ 23717 w 678179"/>
              <a:gd name="connsiteY16" fmla="*/ 41624 h 413956"/>
              <a:gd name="connsiteX17" fmla="*/ 25622 w 678179"/>
              <a:gd name="connsiteY17" fmla="*/ 34100 h 413956"/>
              <a:gd name="connsiteX18" fmla="*/ 229457 w 678179"/>
              <a:gd name="connsiteY18" fmla="*/ 155353 h 413956"/>
              <a:gd name="connsiteX19" fmla="*/ 24003 w 678179"/>
              <a:gd name="connsiteY19" fmla="*/ 373951 h 413956"/>
              <a:gd name="connsiteX20" fmla="*/ 622840 w 678179"/>
              <a:gd name="connsiteY20" fmla="*/ 23813 h 413956"/>
              <a:gd name="connsiteX21" fmla="*/ 423577 w 678179"/>
              <a:gd name="connsiteY21" fmla="*/ 142589 h 413956"/>
              <a:gd name="connsiteX22" fmla="*/ 423291 w 678179"/>
              <a:gd name="connsiteY22" fmla="*/ 142589 h 413956"/>
              <a:gd name="connsiteX23" fmla="*/ 358521 w 678179"/>
              <a:gd name="connsiteY23" fmla="*/ 181166 h 413956"/>
              <a:gd name="connsiteX24" fmla="*/ 319373 w 678179"/>
              <a:gd name="connsiteY24" fmla="*/ 181166 h 413956"/>
              <a:gd name="connsiteX25" fmla="*/ 254603 w 678179"/>
              <a:gd name="connsiteY25" fmla="*/ 142589 h 413956"/>
              <a:gd name="connsiteX26" fmla="*/ 55340 w 678179"/>
              <a:gd name="connsiteY26" fmla="*/ 23813 h 413956"/>
              <a:gd name="connsiteX27" fmla="*/ 622840 w 678179"/>
              <a:gd name="connsiteY27" fmla="*/ 23813 h 413956"/>
              <a:gd name="connsiteX28" fmla="*/ 636365 w 678179"/>
              <a:gd name="connsiteY28" fmla="*/ 0 h 413956"/>
              <a:gd name="connsiteX29" fmla="*/ 41529 w 678179"/>
              <a:gd name="connsiteY29" fmla="*/ 0 h 413956"/>
              <a:gd name="connsiteX30" fmla="*/ 0 w 678179"/>
              <a:gd name="connsiteY30" fmla="*/ 41624 h 413956"/>
              <a:gd name="connsiteX31" fmla="*/ 0 w 678179"/>
              <a:gd name="connsiteY31" fmla="*/ 372142 h 413956"/>
              <a:gd name="connsiteX32" fmla="*/ 41529 w 678179"/>
              <a:gd name="connsiteY32" fmla="*/ 413957 h 413956"/>
              <a:gd name="connsiteX33" fmla="*/ 636365 w 678179"/>
              <a:gd name="connsiteY33" fmla="*/ 413957 h 413956"/>
              <a:gd name="connsiteX34" fmla="*/ 678180 w 678179"/>
              <a:gd name="connsiteY34" fmla="*/ 372142 h 413956"/>
              <a:gd name="connsiteX35" fmla="*/ 678180 w 678179"/>
              <a:gd name="connsiteY35" fmla="*/ 41624 h 413956"/>
              <a:gd name="connsiteX36" fmla="*/ 636365 w 678179"/>
              <a:gd name="connsiteY36" fmla="*/ 0 h 4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78179" h="413956">
                <a:moveTo>
                  <a:pt x="654177" y="372047"/>
                </a:moveTo>
                <a:cubicBezTo>
                  <a:pt x="654177" y="372618"/>
                  <a:pt x="654177" y="373094"/>
                  <a:pt x="653891" y="373951"/>
                </a:cubicBezTo>
                <a:lnTo>
                  <a:pt x="448723" y="155543"/>
                </a:lnTo>
                <a:lnTo>
                  <a:pt x="652272" y="34004"/>
                </a:lnTo>
                <a:cubicBezTo>
                  <a:pt x="653320" y="36195"/>
                  <a:pt x="654177" y="38862"/>
                  <a:pt x="654177" y="41529"/>
                </a:cubicBezTo>
                <a:lnTo>
                  <a:pt x="654177" y="372047"/>
                </a:lnTo>
                <a:close/>
                <a:moveTo>
                  <a:pt x="41815" y="389858"/>
                </a:moveTo>
                <a:lnTo>
                  <a:pt x="250222" y="167926"/>
                </a:lnTo>
                <a:lnTo>
                  <a:pt x="307181" y="201644"/>
                </a:lnTo>
                <a:cubicBezTo>
                  <a:pt x="316897" y="207550"/>
                  <a:pt x="327946" y="210503"/>
                  <a:pt x="339090" y="210503"/>
                </a:cubicBezTo>
                <a:cubicBezTo>
                  <a:pt x="350234" y="210503"/>
                  <a:pt x="360998" y="207550"/>
                  <a:pt x="370713" y="201644"/>
                </a:cubicBezTo>
                <a:lnTo>
                  <a:pt x="427673" y="167926"/>
                </a:lnTo>
                <a:lnTo>
                  <a:pt x="636365" y="389858"/>
                </a:lnTo>
                <a:lnTo>
                  <a:pt x="41815" y="389858"/>
                </a:lnTo>
                <a:close/>
                <a:moveTo>
                  <a:pt x="24003" y="373951"/>
                </a:moveTo>
                <a:cubicBezTo>
                  <a:pt x="24003" y="373190"/>
                  <a:pt x="23717" y="372618"/>
                  <a:pt x="23717" y="371761"/>
                </a:cubicBezTo>
                <a:lnTo>
                  <a:pt x="23717" y="41624"/>
                </a:lnTo>
                <a:cubicBezTo>
                  <a:pt x="23717" y="38957"/>
                  <a:pt x="24575" y="36195"/>
                  <a:pt x="25622" y="34100"/>
                </a:cubicBezTo>
                <a:lnTo>
                  <a:pt x="229457" y="155353"/>
                </a:lnTo>
                <a:lnTo>
                  <a:pt x="24003" y="373951"/>
                </a:lnTo>
                <a:close/>
                <a:moveTo>
                  <a:pt x="622840" y="23813"/>
                </a:moveTo>
                <a:lnTo>
                  <a:pt x="423577" y="142589"/>
                </a:lnTo>
                <a:lnTo>
                  <a:pt x="423291" y="142589"/>
                </a:lnTo>
                <a:lnTo>
                  <a:pt x="358521" y="181166"/>
                </a:lnTo>
                <a:cubicBezTo>
                  <a:pt x="346424" y="188405"/>
                  <a:pt x="331470" y="188405"/>
                  <a:pt x="319373" y="181166"/>
                </a:cubicBezTo>
                <a:lnTo>
                  <a:pt x="254603" y="142589"/>
                </a:lnTo>
                <a:lnTo>
                  <a:pt x="55340" y="23813"/>
                </a:lnTo>
                <a:lnTo>
                  <a:pt x="622840" y="23813"/>
                </a:lnTo>
                <a:close/>
                <a:moveTo>
                  <a:pt x="636365" y="0"/>
                </a:moveTo>
                <a:lnTo>
                  <a:pt x="41529" y="0"/>
                </a:lnTo>
                <a:cubicBezTo>
                  <a:pt x="18669" y="0"/>
                  <a:pt x="0" y="18669"/>
                  <a:pt x="0" y="41624"/>
                </a:cubicBezTo>
                <a:lnTo>
                  <a:pt x="0" y="372142"/>
                </a:lnTo>
                <a:cubicBezTo>
                  <a:pt x="0" y="395097"/>
                  <a:pt x="18669" y="413957"/>
                  <a:pt x="41529" y="413957"/>
                </a:cubicBezTo>
                <a:lnTo>
                  <a:pt x="636365" y="413957"/>
                </a:lnTo>
                <a:cubicBezTo>
                  <a:pt x="659321" y="413957"/>
                  <a:pt x="678180" y="395097"/>
                  <a:pt x="678180" y="372142"/>
                </a:cubicBezTo>
                <a:lnTo>
                  <a:pt x="678180" y="41624"/>
                </a:lnTo>
                <a:cubicBezTo>
                  <a:pt x="678180" y="18669"/>
                  <a:pt x="659321" y="0"/>
                  <a:pt x="636365" y="0"/>
                </a:cubicBezTo>
                <a:close/>
              </a:path>
            </a:pathLst>
          </a:custGeom>
          <a:solidFill>
            <a:srgbClr val="18BBEE"/>
          </a:solidFill>
          <a:ln w="9525" cap="flat">
            <a:noFill/>
            <a:prstDash val="solid"/>
            <a:miter/>
          </a:ln>
        </p:spPr>
        <p:txBody>
          <a:bodyPr rtlCol="0" anchor="ctr"/>
          <a:lstStyle/>
          <a:p>
            <a:endParaRPr lang="fr-FR" noProof="0" dirty="0"/>
          </a:p>
        </p:txBody>
      </p:sp>
      <p:grpSp>
        <p:nvGrpSpPr>
          <p:cNvPr id="274" name="Groupe 273">
            <a:extLst>
              <a:ext uri="{FF2B5EF4-FFF2-40B4-BE49-F238E27FC236}">
                <a16:creationId xmlns:a16="http://schemas.microsoft.com/office/drawing/2014/main" id="{410361F0-2B36-B892-C533-098B5B3DD2AE}"/>
              </a:ext>
            </a:extLst>
          </p:cNvPr>
          <p:cNvGrpSpPr/>
          <p:nvPr/>
        </p:nvGrpSpPr>
        <p:grpSpPr>
          <a:xfrm>
            <a:off x="7520491" y="4159758"/>
            <a:ext cx="548163" cy="548163"/>
            <a:chOff x="7520491" y="4159758"/>
            <a:chExt cx="548163" cy="548163"/>
          </a:xfrm>
        </p:grpSpPr>
        <p:sp>
          <p:nvSpPr>
            <p:cNvPr id="272" name="Forme libre : forme 271">
              <a:extLst>
                <a:ext uri="{FF2B5EF4-FFF2-40B4-BE49-F238E27FC236}">
                  <a16:creationId xmlns:a16="http://schemas.microsoft.com/office/drawing/2014/main" id="{9CFE503A-CC3E-4881-C3A1-9EA2C1973169}"/>
                </a:ext>
              </a:extLst>
            </p:cNvPr>
            <p:cNvSpPr/>
            <p:nvPr/>
          </p:nvSpPr>
          <p:spPr>
            <a:xfrm>
              <a:off x="7713586" y="4348226"/>
              <a:ext cx="221460" cy="96425"/>
            </a:xfrm>
            <a:custGeom>
              <a:avLst/>
              <a:gdLst>
                <a:gd name="connsiteX0" fmla="*/ 220004 w 221460"/>
                <a:gd name="connsiteY0" fmla="*/ 5462 h 96425"/>
                <a:gd name="connsiteX1" fmla="*/ 204573 w 221460"/>
                <a:gd name="connsiteY1" fmla="*/ 1461 h 96425"/>
                <a:gd name="connsiteX2" fmla="*/ 82844 w 221460"/>
                <a:gd name="connsiteY2" fmla="*/ 71946 h 96425"/>
                <a:gd name="connsiteX3" fmla="*/ 19121 w 221460"/>
                <a:gd name="connsiteY3" fmla="*/ 7652 h 96425"/>
                <a:gd name="connsiteX4" fmla="*/ 3215 w 221460"/>
                <a:gd name="connsiteY4" fmla="*/ 7652 h 96425"/>
                <a:gd name="connsiteX5" fmla="*/ 3215 w 221460"/>
                <a:gd name="connsiteY5" fmla="*/ 23273 h 96425"/>
                <a:gd name="connsiteX6" fmla="*/ 73128 w 221460"/>
                <a:gd name="connsiteY6" fmla="*/ 93187 h 96425"/>
                <a:gd name="connsiteX7" fmla="*/ 81224 w 221460"/>
                <a:gd name="connsiteY7" fmla="*/ 96425 h 96425"/>
                <a:gd name="connsiteX8" fmla="*/ 86844 w 221460"/>
                <a:gd name="connsiteY8" fmla="*/ 94806 h 96425"/>
                <a:gd name="connsiteX9" fmla="*/ 215908 w 221460"/>
                <a:gd name="connsiteY9" fmla="*/ 20797 h 96425"/>
                <a:gd name="connsiteX10" fmla="*/ 220004 w 221460"/>
                <a:gd name="connsiteY10" fmla="*/ 5366 h 9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460" h="96425">
                  <a:moveTo>
                    <a:pt x="220004" y="5462"/>
                  </a:moveTo>
                  <a:cubicBezTo>
                    <a:pt x="216765" y="318"/>
                    <a:pt x="209717" y="-1587"/>
                    <a:pt x="204573" y="1461"/>
                  </a:cubicBezTo>
                  <a:lnTo>
                    <a:pt x="82844" y="71946"/>
                  </a:lnTo>
                  <a:lnTo>
                    <a:pt x="19121" y="7652"/>
                  </a:lnTo>
                  <a:cubicBezTo>
                    <a:pt x="14549" y="3080"/>
                    <a:pt x="7215" y="3080"/>
                    <a:pt x="3215" y="7652"/>
                  </a:cubicBezTo>
                  <a:cubicBezTo>
                    <a:pt x="-1072" y="12224"/>
                    <a:pt x="-1072" y="19273"/>
                    <a:pt x="3215" y="23273"/>
                  </a:cubicBezTo>
                  <a:lnTo>
                    <a:pt x="73128" y="93187"/>
                  </a:lnTo>
                  <a:cubicBezTo>
                    <a:pt x="75033" y="95378"/>
                    <a:pt x="78272" y="96425"/>
                    <a:pt x="81224" y="96425"/>
                  </a:cubicBezTo>
                  <a:cubicBezTo>
                    <a:pt x="83415" y="96425"/>
                    <a:pt x="85225" y="95854"/>
                    <a:pt x="86844" y="94806"/>
                  </a:cubicBezTo>
                  <a:lnTo>
                    <a:pt x="215908" y="20797"/>
                  </a:lnTo>
                  <a:cubicBezTo>
                    <a:pt x="221337" y="17558"/>
                    <a:pt x="222956" y="10510"/>
                    <a:pt x="220004" y="5366"/>
                  </a:cubicBezTo>
                  <a:close/>
                </a:path>
              </a:pathLst>
            </a:custGeom>
            <a:solidFill>
              <a:srgbClr val="000000"/>
            </a:solidFill>
            <a:ln w="9525" cap="flat">
              <a:noFill/>
              <a:prstDash val="solid"/>
              <a:miter/>
            </a:ln>
          </p:spPr>
          <p:txBody>
            <a:bodyPr rtlCol="0" anchor="ctr"/>
            <a:lstStyle/>
            <a:p>
              <a:endParaRPr lang="fr-FR" noProof="0" dirty="0"/>
            </a:p>
          </p:txBody>
        </p:sp>
        <p:sp>
          <p:nvSpPr>
            <p:cNvPr id="273" name="Forme libre : forme 272">
              <a:extLst>
                <a:ext uri="{FF2B5EF4-FFF2-40B4-BE49-F238E27FC236}">
                  <a16:creationId xmlns:a16="http://schemas.microsoft.com/office/drawing/2014/main" id="{41692379-E6DE-F9A9-BAD6-C104A52CEA7F}"/>
                </a:ext>
              </a:extLst>
            </p:cNvPr>
            <p:cNvSpPr/>
            <p:nvPr/>
          </p:nvSpPr>
          <p:spPr>
            <a:xfrm>
              <a:off x="7520491" y="4159758"/>
              <a:ext cx="548163" cy="548163"/>
            </a:xfrm>
            <a:custGeom>
              <a:avLst/>
              <a:gdLst>
                <a:gd name="connsiteX0" fmla="*/ 496538 w 548163"/>
                <a:gd name="connsiteY0" fmla="*/ 389477 h 548163"/>
                <a:gd name="connsiteX1" fmla="*/ 466344 w 548163"/>
                <a:gd name="connsiteY1" fmla="*/ 372142 h 548163"/>
                <a:gd name="connsiteX2" fmla="*/ 451199 w 548163"/>
                <a:gd name="connsiteY2" fmla="*/ 376238 h 548163"/>
                <a:gd name="connsiteX3" fmla="*/ 455295 w 548163"/>
                <a:gd name="connsiteY3" fmla="*/ 391573 h 548163"/>
                <a:gd name="connsiteX4" fmla="*/ 485299 w 548163"/>
                <a:gd name="connsiteY4" fmla="*/ 408813 h 548163"/>
                <a:gd name="connsiteX5" fmla="*/ 409385 w 548163"/>
                <a:gd name="connsiteY5" fmla="*/ 485775 h 548163"/>
                <a:gd name="connsiteX6" fmla="*/ 392144 w 548163"/>
                <a:gd name="connsiteY6" fmla="*/ 455771 h 548163"/>
                <a:gd name="connsiteX7" fmla="*/ 376714 w 548163"/>
                <a:gd name="connsiteY7" fmla="*/ 451771 h 548163"/>
                <a:gd name="connsiteX8" fmla="*/ 372713 w 548163"/>
                <a:gd name="connsiteY8" fmla="*/ 466915 h 548163"/>
                <a:gd name="connsiteX9" fmla="*/ 389954 w 548163"/>
                <a:gd name="connsiteY9" fmla="*/ 497110 h 548163"/>
                <a:gd name="connsiteX10" fmla="*/ 285464 w 548163"/>
                <a:gd name="connsiteY10" fmla="*/ 525209 h 548163"/>
                <a:gd name="connsiteX11" fmla="*/ 285464 w 548163"/>
                <a:gd name="connsiteY11" fmla="*/ 490347 h 548163"/>
                <a:gd name="connsiteX12" fmla="*/ 274130 w 548163"/>
                <a:gd name="connsiteY12" fmla="*/ 479298 h 548163"/>
                <a:gd name="connsiteX13" fmla="*/ 263081 w 548163"/>
                <a:gd name="connsiteY13" fmla="*/ 490347 h 548163"/>
                <a:gd name="connsiteX14" fmla="*/ 263081 w 548163"/>
                <a:gd name="connsiteY14" fmla="*/ 525209 h 548163"/>
                <a:gd name="connsiteX15" fmla="*/ 158591 w 548163"/>
                <a:gd name="connsiteY15" fmla="*/ 497110 h 548163"/>
                <a:gd name="connsiteX16" fmla="*/ 175831 w 548163"/>
                <a:gd name="connsiteY16" fmla="*/ 466915 h 548163"/>
                <a:gd name="connsiteX17" fmla="*/ 171736 w 548163"/>
                <a:gd name="connsiteY17" fmla="*/ 451771 h 548163"/>
                <a:gd name="connsiteX18" fmla="*/ 156305 w 548163"/>
                <a:gd name="connsiteY18" fmla="*/ 455771 h 548163"/>
                <a:gd name="connsiteX19" fmla="*/ 139065 w 548163"/>
                <a:gd name="connsiteY19" fmla="*/ 485775 h 548163"/>
                <a:gd name="connsiteX20" fmla="*/ 62675 w 548163"/>
                <a:gd name="connsiteY20" fmla="*/ 409385 h 548163"/>
                <a:gd name="connsiteX21" fmla="*/ 92678 w 548163"/>
                <a:gd name="connsiteY21" fmla="*/ 392144 h 548163"/>
                <a:gd name="connsiteX22" fmla="*/ 96679 w 548163"/>
                <a:gd name="connsiteY22" fmla="*/ 376714 h 548163"/>
                <a:gd name="connsiteX23" fmla="*/ 81534 w 548163"/>
                <a:gd name="connsiteY23" fmla="*/ 372618 h 548163"/>
                <a:gd name="connsiteX24" fmla="*/ 50768 w 548163"/>
                <a:gd name="connsiteY24" fmla="*/ 389858 h 548163"/>
                <a:gd name="connsiteX25" fmla="*/ 22670 w 548163"/>
                <a:gd name="connsiteY25" fmla="*/ 285369 h 548163"/>
                <a:gd name="connsiteX26" fmla="*/ 57531 w 548163"/>
                <a:gd name="connsiteY26" fmla="*/ 285369 h 548163"/>
                <a:gd name="connsiteX27" fmla="*/ 68580 w 548163"/>
                <a:gd name="connsiteY27" fmla="*/ 274034 h 548163"/>
                <a:gd name="connsiteX28" fmla="*/ 57531 w 548163"/>
                <a:gd name="connsiteY28" fmla="*/ 262985 h 548163"/>
                <a:gd name="connsiteX29" fmla="*/ 22670 w 548163"/>
                <a:gd name="connsiteY29" fmla="*/ 262985 h 548163"/>
                <a:gd name="connsiteX30" fmla="*/ 50768 w 548163"/>
                <a:gd name="connsiteY30" fmla="*/ 157925 h 548163"/>
                <a:gd name="connsiteX31" fmla="*/ 80963 w 548163"/>
                <a:gd name="connsiteY31" fmla="*/ 175165 h 548163"/>
                <a:gd name="connsiteX32" fmla="*/ 86678 w 548163"/>
                <a:gd name="connsiteY32" fmla="*/ 176784 h 548163"/>
                <a:gd name="connsiteX33" fmla="*/ 96107 w 548163"/>
                <a:gd name="connsiteY33" fmla="*/ 171164 h 548163"/>
                <a:gd name="connsiteX34" fmla="*/ 92012 w 548163"/>
                <a:gd name="connsiteY34" fmla="*/ 155734 h 548163"/>
                <a:gd name="connsiteX35" fmla="*/ 62008 w 548163"/>
                <a:gd name="connsiteY35" fmla="*/ 138494 h 548163"/>
                <a:gd name="connsiteX36" fmla="*/ 138398 w 548163"/>
                <a:gd name="connsiteY36" fmla="*/ 62103 h 548163"/>
                <a:gd name="connsiteX37" fmla="*/ 155734 w 548163"/>
                <a:gd name="connsiteY37" fmla="*/ 92107 h 548163"/>
                <a:gd name="connsiteX38" fmla="*/ 165449 w 548163"/>
                <a:gd name="connsiteY38" fmla="*/ 97727 h 548163"/>
                <a:gd name="connsiteX39" fmla="*/ 171069 w 548163"/>
                <a:gd name="connsiteY39" fmla="*/ 96107 h 548163"/>
                <a:gd name="connsiteX40" fmla="*/ 175165 w 548163"/>
                <a:gd name="connsiteY40" fmla="*/ 80963 h 548163"/>
                <a:gd name="connsiteX41" fmla="*/ 157829 w 548163"/>
                <a:gd name="connsiteY41" fmla="*/ 50673 h 548163"/>
                <a:gd name="connsiteX42" fmla="*/ 262319 w 548163"/>
                <a:gd name="connsiteY42" fmla="*/ 22574 h 548163"/>
                <a:gd name="connsiteX43" fmla="*/ 262319 w 548163"/>
                <a:gd name="connsiteY43" fmla="*/ 57436 h 548163"/>
                <a:gd name="connsiteX44" fmla="*/ 273653 w 548163"/>
                <a:gd name="connsiteY44" fmla="*/ 68485 h 548163"/>
                <a:gd name="connsiteX45" fmla="*/ 284702 w 548163"/>
                <a:gd name="connsiteY45" fmla="*/ 57436 h 548163"/>
                <a:gd name="connsiteX46" fmla="*/ 284702 w 548163"/>
                <a:gd name="connsiteY46" fmla="*/ 22574 h 548163"/>
                <a:gd name="connsiteX47" fmla="*/ 389192 w 548163"/>
                <a:gd name="connsiteY47" fmla="*/ 50673 h 548163"/>
                <a:gd name="connsiteX48" fmla="*/ 371951 w 548163"/>
                <a:gd name="connsiteY48" fmla="*/ 80963 h 548163"/>
                <a:gd name="connsiteX49" fmla="*/ 375952 w 548163"/>
                <a:gd name="connsiteY49" fmla="*/ 96107 h 548163"/>
                <a:gd name="connsiteX50" fmla="*/ 381667 w 548163"/>
                <a:gd name="connsiteY50" fmla="*/ 97727 h 548163"/>
                <a:gd name="connsiteX51" fmla="*/ 391382 w 548163"/>
                <a:gd name="connsiteY51" fmla="*/ 92107 h 548163"/>
                <a:gd name="connsiteX52" fmla="*/ 408623 w 548163"/>
                <a:gd name="connsiteY52" fmla="*/ 62103 h 548163"/>
                <a:gd name="connsiteX53" fmla="*/ 485013 w 548163"/>
                <a:gd name="connsiteY53" fmla="*/ 138494 h 548163"/>
                <a:gd name="connsiteX54" fmla="*/ 455009 w 548163"/>
                <a:gd name="connsiteY54" fmla="*/ 155734 h 548163"/>
                <a:gd name="connsiteX55" fmla="*/ 450914 w 548163"/>
                <a:gd name="connsiteY55" fmla="*/ 171164 h 548163"/>
                <a:gd name="connsiteX56" fmla="*/ 460629 w 548163"/>
                <a:gd name="connsiteY56" fmla="*/ 176784 h 548163"/>
                <a:gd name="connsiteX57" fmla="*/ 466058 w 548163"/>
                <a:gd name="connsiteY57" fmla="*/ 175165 h 548163"/>
                <a:gd name="connsiteX58" fmla="*/ 496253 w 548163"/>
                <a:gd name="connsiteY58" fmla="*/ 157925 h 548163"/>
                <a:gd name="connsiteX59" fmla="*/ 524351 w 548163"/>
                <a:gd name="connsiteY59" fmla="*/ 262414 h 548163"/>
                <a:gd name="connsiteX60" fmla="*/ 489490 w 548163"/>
                <a:gd name="connsiteY60" fmla="*/ 262414 h 548163"/>
                <a:gd name="connsiteX61" fmla="*/ 478441 w 548163"/>
                <a:gd name="connsiteY61" fmla="*/ 273749 h 548163"/>
                <a:gd name="connsiteX62" fmla="*/ 489490 w 548163"/>
                <a:gd name="connsiteY62" fmla="*/ 284798 h 548163"/>
                <a:gd name="connsiteX63" fmla="*/ 524351 w 548163"/>
                <a:gd name="connsiteY63" fmla="*/ 284798 h 548163"/>
                <a:gd name="connsiteX64" fmla="*/ 496253 w 548163"/>
                <a:gd name="connsiteY64" fmla="*/ 389287 h 548163"/>
                <a:gd name="connsiteX65" fmla="*/ 511683 w 548163"/>
                <a:gd name="connsiteY65" fmla="*/ 138017 h 548163"/>
                <a:gd name="connsiteX66" fmla="*/ 511397 w 548163"/>
                <a:gd name="connsiteY66" fmla="*/ 136684 h 548163"/>
                <a:gd name="connsiteX67" fmla="*/ 510350 w 548163"/>
                <a:gd name="connsiteY67" fmla="*/ 135065 h 548163"/>
                <a:gd name="connsiteX68" fmla="*/ 412337 w 548163"/>
                <a:gd name="connsiteY68" fmla="*/ 37052 h 548163"/>
                <a:gd name="connsiteX69" fmla="*/ 411004 w 548163"/>
                <a:gd name="connsiteY69" fmla="*/ 36195 h 548163"/>
                <a:gd name="connsiteX70" fmla="*/ 409385 w 548163"/>
                <a:gd name="connsiteY70" fmla="*/ 35624 h 548163"/>
                <a:gd name="connsiteX71" fmla="*/ 273844 w 548163"/>
                <a:gd name="connsiteY71" fmla="*/ 0 h 548163"/>
                <a:gd name="connsiteX72" fmla="*/ 138017 w 548163"/>
                <a:gd name="connsiteY72" fmla="*/ 36195 h 548163"/>
                <a:gd name="connsiteX73" fmla="*/ 136684 w 548163"/>
                <a:gd name="connsiteY73" fmla="*/ 36481 h 548163"/>
                <a:gd name="connsiteX74" fmla="*/ 135065 w 548163"/>
                <a:gd name="connsiteY74" fmla="*/ 37529 h 548163"/>
                <a:gd name="connsiteX75" fmla="*/ 37052 w 548163"/>
                <a:gd name="connsiteY75" fmla="*/ 135541 h 548163"/>
                <a:gd name="connsiteX76" fmla="*/ 36290 w 548163"/>
                <a:gd name="connsiteY76" fmla="*/ 136874 h 548163"/>
                <a:gd name="connsiteX77" fmla="*/ 35719 w 548163"/>
                <a:gd name="connsiteY77" fmla="*/ 138494 h 548163"/>
                <a:gd name="connsiteX78" fmla="*/ 0 w 548163"/>
                <a:gd name="connsiteY78" fmla="*/ 273844 h 548163"/>
                <a:gd name="connsiteX79" fmla="*/ 36195 w 548163"/>
                <a:gd name="connsiteY79" fmla="*/ 409385 h 548163"/>
                <a:gd name="connsiteX80" fmla="*/ 36481 w 548163"/>
                <a:gd name="connsiteY80" fmla="*/ 411004 h 548163"/>
                <a:gd name="connsiteX81" fmla="*/ 37529 w 548163"/>
                <a:gd name="connsiteY81" fmla="*/ 411766 h 548163"/>
                <a:gd name="connsiteX82" fmla="*/ 135541 w 548163"/>
                <a:gd name="connsiteY82" fmla="*/ 510350 h 548163"/>
                <a:gd name="connsiteX83" fmla="*/ 136874 w 548163"/>
                <a:gd name="connsiteY83" fmla="*/ 511397 h 548163"/>
                <a:gd name="connsiteX84" fmla="*/ 137922 w 548163"/>
                <a:gd name="connsiteY84" fmla="*/ 511683 h 548163"/>
                <a:gd name="connsiteX85" fmla="*/ 274034 w 548163"/>
                <a:gd name="connsiteY85" fmla="*/ 548164 h 548163"/>
                <a:gd name="connsiteX86" fmla="*/ 410432 w 548163"/>
                <a:gd name="connsiteY86" fmla="*/ 511683 h 548163"/>
                <a:gd name="connsiteX87" fmla="*/ 411194 w 548163"/>
                <a:gd name="connsiteY87" fmla="*/ 511397 h 548163"/>
                <a:gd name="connsiteX88" fmla="*/ 412814 w 548163"/>
                <a:gd name="connsiteY88" fmla="*/ 510350 h 548163"/>
                <a:gd name="connsiteX89" fmla="*/ 510826 w 548163"/>
                <a:gd name="connsiteY89" fmla="*/ 411766 h 548163"/>
                <a:gd name="connsiteX90" fmla="*/ 511683 w 548163"/>
                <a:gd name="connsiteY90" fmla="*/ 411004 h 548163"/>
                <a:gd name="connsiteX91" fmla="*/ 512255 w 548163"/>
                <a:gd name="connsiteY91" fmla="*/ 409385 h 548163"/>
                <a:gd name="connsiteX92" fmla="*/ 548164 w 548163"/>
                <a:gd name="connsiteY92" fmla="*/ 273844 h 548163"/>
                <a:gd name="connsiteX93" fmla="*/ 511683 w 548163"/>
                <a:gd name="connsiteY93" fmla="*/ 138017 h 54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48163" h="548163">
                  <a:moveTo>
                    <a:pt x="496538" y="389477"/>
                  </a:moveTo>
                  <a:lnTo>
                    <a:pt x="466344" y="372142"/>
                  </a:lnTo>
                  <a:cubicBezTo>
                    <a:pt x="460915" y="369189"/>
                    <a:pt x="454152" y="371094"/>
                    <a:pt x="451199" y="376238"/>
                  </a:cubicBezTo>
                  <a:cubicBezTo>
                    <a:pt x="447961" y="381857"/>
                    <a:pt x="450151" y="388334"/>
                    <a:pt x="455295" y="391573"/>
                  </a:cubicBezTo>
                  <a:lnTo>
                    <a:pt x="485299" y="408813"/>
                  </a:lnTo>
                  <a:cubicBezTo>
                    <a:pt x="465868" y="439864"/>
                    <a:pt x="439960" y="465773"/>
                    <a:pt x="409385" y="485775"/>
                  </a:cubicBezTo>
                  <a:lnTo>
                    <a:pt x="392144" y="455771"/>
                  </a:lnTo>
                  <a:cubicBezTo>
                    <a:pt x="388906" y="450152"/>
                    <a:pt x="381857" y="448532"/>
                    <a:pt x="376714" y="451771"/>
                  </a:cubicBezTo>
                  <a:cubicBezTo>
                    <a:pt x="371094" y="454724"/>
                    <a:pt x="369665" y="461772"/>
                    <a:pt x="372713" y="466915"/>
                  </a:cubicBezTo>
                  <a:lnTo>
                    <a:pt x="389954" y="497110"/>
                  </a:lnTo>
                  <a:cubicBezTo>
                    <a:pt x="358331" y="513302"/>
                    <a:pt x="323279" y="523018"/>
                    <a:pt x="285464" y="525209"/>
                  </a:cubicBezTo>
                  <a:lnTo>
                    <a:pt x="285464" y="490347"/>
                  </a:lnTo>
                  <a:cubicBezTo>
                    <a:pt x="285464" y="484156"/>
                    <a:pt x="280321" y="479298"/>
                    <a:pt x="274130" y="479298"/>
                  </a:cubicBezTo>
                  <a:cubicBezTo>
                    <a:pt x="267938" y="479298"/>
                    <a:pt x="263081" y="484156"/>
                    <a:pt x="263081" y="490347"/>
                  </a:cubicBezTo>
                  <a:lnTo>
                    <a:pt x="263081" y="525209"/>
                  </a:lnTo>
                  <a:cubicBezTo>
                    <a:pt x="225266" y="523589"/>
                    <a:pt x="190214" y="513874"/>
                    <a:pt x="158591" y="497110"/>
                  </a:cubicBezTo>
                  <a:lnTo>
                    <a:pt x="175831" y="466915"/>
                  </a:lnTo>
                  <a:cubicBezTo>
                    <a:pt x="178784" y="461201"/>
                    <a:pt x="176879" y="454724"/>
                    <a:pt x="171736" y="451771"/>
                  </a:cubicBezTo>
                  <a:cubicBezTo>
                    <a:pt x="166116" y="448532"/>
                    <a:pt x="159544" y="450723"/>
                    <a:pt x="156305" y="455771"/>
                  </a:cubicBezTo>
                  <a:lnTo>
                    <a:pt x="139065" y="485775"/>
                  </a:lnTo>
                  <a:cubicBezTo>
                    <a:pt x="108585" y="465773"/>
                    <a:pt x="82391" y="439864"/>
                    <a:pt x="62675" y="409385"/>
                  </a:cubicBezTo>
                  <a:lnTo>
                    <a:pt x="92678" y="392144"/>
                  </a:lnTo>
                  <a:cubicBezTo>
                    <a:pt x="98393" y="388906"/>
                    <a:pt x="100013" y="381857"/>
                    <a:pt x="96679" y="376714"/>
                  </a:cubicBezTo>
                  <a:cubicBezTo>
                    <a:pt x="93726" y="370999"/>
                    <a:pt x="86678" y="369665"/>
                    <a:pt x="81534" y="372618"/>
                  </a:cubicBezTo>
                  <a:lnTo>
                    <a:pt x="50768" y="389858"/>
                  </a:lnTo>
                  <a:cubicBezTo>
                    <a:pt x="34576" y="358235"/>
                    <a:pt x="24860" y="323183"/>
                    <a:pt x="22670" y="285369"/>
                  </a:cubicBezTo>
                  <a:lnTo>
                    <a:pt x="57531" y="285369"/>
                  </a:lnTo>
                  <a:cubicBezTo>
                    <a:pt x="63722" y="285369"/>
                    <a:pt x="68580" y="280226"/>
                    <a:pt x="68580" y="274034"/>
                  </a:cubicBezTo>
                  <a:cubicBezTo>
                    <a:pt x="68580" y="267843"/>
                    <a:pt x="63722" y="262985"/>
                    <a:pt x="57531" y="262985"/>
                  </a:cubicBezTo>
                  <a:lnTo>
                    <a:pt x="22670" y="262985"/>
                  </a:lnTo>
                  <a:cubicBezTo>
                    <a:pt x="24860" y="225171"/>
                    <a:pt x="34576" y="189548"/>
                    <a:pt x="50768" y="157925"/>
                  </a:cubicBezTo>
                  <a:lnTo>
                    <a:pt x="80963" y="175165"/>
                  </a:lnTo>
                  <a:cubicBezTo>
                    <a:pt x="82296" y="176213"/>
                    <a:pt x="84487" y="176784"/>
                    <a:pt x="86678" y="176784"/>
                  </a:cubicBezTo>
                  <a:cubicBezTo>
                    <a:pt x="90678" y="176784"/>
                    <a:pt x="94202" y="174593"/>
                    <a:pt x="96107" y="171164"/>
                  </a:cubicBezTo>
                  <a:cubicBezTo>
                    <a:pt x="99346" y="165449"/>
                    <a:pt x="97155" y="158972"/>
                    <a:pt x="92012" y="155734"/>
                  </a:cubicBezTo>
                  <a:lnTo>
                    <a:pt x="62008" y="138494"/>
                  </a:lnTo>
                  <a:cubicBezTo>
                    <a:pt x="82010" y="108014"/>
                    <a:pt x="107918" y="82010"/>
                    <a:pt x="138398" y="62103"/>
                  </a:cubicBezTo>
                  <a:lnTo>
                    <a:pt x="155734" y="92107"/>
                  </a:lnTo>
                  <a:cubicBezTo>
                    <a:pt x="157925" y="95917"/>
                    <a:pt x="161925" y="97727"/>
                    <a:pt x="165449" y="97727"/>
                  </a:cubicBezTo>
                  <a:cubicBezTo>
                    <a:pt x="167640" y="97727"/>
                    <a:pt x="169450" y="97155"/>
                    <a:pt x="171069" y="96107"/>
                  </a:cubicBezTo>
                  <a:cubicBezTo>
                    <a:pt x="176784" y="93155"/>
                    <a:pt x="178118" y="86106"/>
                    <a:pt x="175165" y="80963"/>
                  </a:cubicBezTo>
                  <a:lnTo>
                    <a:pt x="157829" y="50673"/>
                  </a:lnTo>
                  <a:cubicBezTo>
                    <a:pt x="189452" y="34481"/>
                    <a:pt x="224504" y="24765"/>
                    <a:pt x="262319" y="22574"/>
                  </a:cubicBezTo>
                  <a:lnTo>
                    <a:pt x="262319" y="57436"/>
                  </a:lnTo>
                  <a:cubicBezTo>
                    <a:pt x="262319" y="63627"/>
                    <a:pt x="267462" y="68485"/>
                    <a:pt x="273653" y="68485"/>
                  </a:cubicBezTo>
                  <a:cubicBezTo>
                    <a:pt x="279845" y="68485"/>
                    <a:pt x="284702" y="63627"/>
                    <a:pt x="284702" y="57436"/>
                  </a:cubicBezTo>
                  <a:lnTo>
                    <a:pt x="284702" y="22574"/>
                  </a:lnTo>
                  <a:cubicBezTo>
                    <a:pt x="322517" y="24194"/>
                    <a:pt x="357569" y="33909"/>
                    <a:pt x="389192" y="50673"/>
                  </a:cubicBezTo>
                  <a:lnTo>
                    <a:pt x="371951" y="80963"/>
                  </a:lnTo>
                  <a:cubicBezTo>
                    <a:pt x="368999" y="86678"/>
                    <a:pt x="370904" y="93155"/>
                    <a:pt x="375952" y="96107"/>
                  </a:cubicBezTo>
                  <a:cubicBezTo>
                    <a:pt x="377571" y="97155"/>
                    <a:pt x="379476" y="97727"/>
                    <a:pt x="381667" y="97727"/>
                  </a:cubicBezTo>
                  <a:cubicBezTo>
                    <a:pt x="385667" y="97727"/>
                    <a:pt x="389192" y="95822"/>
                    <a:pt x="391382" y="92107"/>
                  </a:cubicBezTo>
                  <a:lnTo>
                    <a:pt x="408623" y="62103"/>
                  </a:lnTo>
                  <a:cubicBezTo>
                    <a:pt x="439103" y="82106"/>
                    <a:pt x="465296" y="108014"/>
                    <a:pt x="485013" y="138494"/>
                  </a:cubicBezTo>
                  <a:lnTo>
                    <a:pt x="455009" y="155734"/>
                  </a:lnTo>
                  <a:cubicBezTo>
                    <a:pt x="449294" y="158972"/>
                    <a:pt x="447675" y="166021"/>
                    <a:pt x="450914" y="171164"/>
                  </a:cubicBezTo>
                  <a:cubicBezTo>
                    <a:pt x="452819" y="174689"/>
                    <a:pt x="456819" y="176784"/>
                    <a:pt x="460629" y="176784"/>
                  </a:cubicBezTo>
                  <a:cubicBezTo>
                    <a:pt x="462534" y="176784"/>
                    <a:pt x="464630" y="176213"/>
                    <a:pt x="466058" y="175165"/>
                  </a:cubicBezTo>
                  <a:lnTo>
                    <a:pt x="496253" y="157925"/>
                  </a:lnTo>
                  <a:cubicBezTo>
                    <a:pt x="512445" y="189548"/>
                    <a:pt x="522161" y="224600"/>
                    <a:pt x="524351" y="262414"/>
                  </a:cubicBezTo>
                  <a:lnTo>
                    <a:pt x="489490" y="262414"/>
                  </a:lnTo>
                  <a:cubicBezTo>
                    <a:pt x="483584" y="262414"/>
                    <a:pt x="478441" y="267557"/>
                    <a:pt x="478441" y="273749"/>
                  </a:cubicBezTo>
                  <a:cubicBezTo>
                    <a:pt x="478441" y="279940"/>
                    <a:pt x="483584" y="284798"/>
                    <a:pt x="489490" y="284798"/>
                  </a:cubicBezTo>
                  <a:lnTo>
                    <a:pt x="524351" y="284798"/>
                  </a:lnTo>
                  <a:cubicBezTo>
                    <a:pt x="522732" y="322612"/>
                    <a:pt x="513017" y="357664"/>
                    <a:pt x="496253" y="389287"/>
                  </a:cubicBezTo>
                  <a:close/>
                  <a:moveTo>
                    <a:pt x="511683" y="138017"/>
                  </a:moveTo>
                  <a:cubicBezTo>
                    <a:pt x="511683" y="137446"/>
                    <a:pt x="511683" y="136970"/>
                    <a:pt x="511397" y="136684"/>
                  </a:cubicBezTo>
                  <a:cubicBezTo>
                    <a:pt x="510826" y="136112"/>
                    <a:pt x="510350" y="135636"/>
                    <a:pt x="510350" y="135065"/>
                  </a:cubicBezTo>
                  <a:cubicBezTo>
                    <a:pt x="486347" y="94869"/>
                    <a:pt x="452533" y="61055"/>
                    <a:pt x="412337" y="37052"/>
                  </a:cubicBezTo>
                  <a:cubicBezTo>
                    <a:pt x="411766" y="36481"/>
                    <a:pt x="411290" y="36195"/>
                    <a:pt x="411004" y="36195"/>
                  </a:cubicBezTo>
                  <a:cubicBezTo>
                    <a:pt x="410432" y="36195"/>
                    <a:pt x="409956" y="35624"/>
                    <a:pt x="409385" y="35624"/>
                  </a:cubicBezTo>
                  <a:cubicBezTo>
                    <a:pt x="369665" y="13240"/>
                    <a:pt x="323279" y="0"/>
                    <a:pt x="273844" y="0"/>
                  </a:cubicBezTo>
                  <a:cubicBezTo>
                    <a:pt x="224409" y="0"/>
                    <a:pt x="178213" y="13240"/>
                    <a:pt x="138017" y="36195"/>
                  </a:cubicBezTo>
                  <a:cubicBezTo>
                    <a:pt x="137446" y="36195"/>
                    <a:pt x="136970" y="36195"/>
                    <a:pt x="136684" y="36481"/>
                  </a:cubicBezTo>
                  <a:cubicBezTo>
                    <a:pt x="136112" y="37052"/>
                    <a:pt x="135636" y="37529"/>
                    <a:pt x="135065" y="37529"/>
                  </a:cubicBezTo>
                  <a:cubicBezTo>
                    <a:pt x="94869" y="61532"/>
                    <a:pt x="61055" y="95345"/>
                    <a:pt x="37052" y="135541"/>
                  </a:cubicBezTo>
                  <a:cubicBezTo>
                    <a:pt x="36481" y="136112"/>
                    <a:pt x="36290" y="136589"/>
                    <a:pt x="36290" y="136874"/>
                  </a:cubicBezTo>
                  <a:cubicBezTo>
                    <a:pt x="36290" y="137446"/>
                    <a:pt x="35719" y="137922"/>
                    <a:pt x="35719" y="138494"/>
                  </a:cubicBezTo>
                  <a:cubicBezTo>
                    <a:pt x="13240" y="178308"/>
                    <a:pt x="0" y="224695"/>
                    <a:pt x="0" y="273844"/>
                  </a:cubicBezTo>
                  <a:cubicBezTo>
                    <a:pt x="0" y="322993"/>
                    <a:pt x="13240" y="369665"/>
                    <a:pt x="36195" y="409385"/>
                  </a:cubicBezTo>
                  <a:cubicBezTo>
                    <a:pt x="36195" y="409956"/>
                    <a:pt x="36195" y="410432"/>
                    <a:pt x="36481" y="411004"/>
                  </a:cubicBezTo>
                  <a:cubicBezTo>
                    <a:pt x="36481" y="411289"/>
                    <a:pt x="37052" y="411289"/>
                    <a:pt x="37529" y="411766"/>
                  </a:cubicBezTo>
                  <a:cubicBezTo>
                    <a:pt x="61532" y="452533"/>
                    <a:pt x="95345" y="486251"/>
                    <a:pt x="135541" y="510350"/>
                  </a:cubicBezTo>
                  <a:cubicBezTo>
                    <a:pt x="136112" y="510921"/>
                    <a:pt x="136589" y="511397"/>
                    <a:pt x="136874" y="511397"/>
                  </a:cubicBezTo>
                  <a:cubicBezTo>
                    <a:pt x="137255" y="511397"/>
                    <a:pt x="137605" y="511493"/>
                    <a:pt x="137922" y="511683"/>
                  </a:cubicBezTo>
                  <a:cubicBezTo>
                    <a:pt x="178118" y="534638"/>
                    <a:pt x="224600" y="548164"/>
                    <a:pt x="274034" y="548164"/>
                  </a:cubicBezTo>
                  <a:cubicBezTo>
                    <a:pt x="323469" y="548164"/>
                    <a:pt x="369856" y="534638"/>
                    <a:pt x="410432" y="511683"/>
                  </a:cubicBezTo>
                  <a:cubicBezTo>
                    <a:pt x="410718" y="511683"/>
                    <a:pt x="411004" y="511683"/>
                    <a:pt x="411194" y="511397"/>
                  </a:cubicBezTo>
                  <a:cubicBezTo>
                    <a:pt x="411766" y="510826"/>
                    <a:pt x="412242" y="510350"/>
                    <a:pt x="412814" y="510350"/>
                  </a:cubicBezTo>
                  <a:cubicBezTo>
                    <a:pt x="453009" y="486347"/>
                    <a:pt x="487299" y="452533"/>
                    <a:pt x="510826" y="411766"/>
                  </a:cubicBezTo>
                  <a:cubicBezTo>
                    <a:pt x="511112" y="411480"/>
                    <a:pt x="511397" y="411194"/>
                    <a:pt x="511683" y="411004"/>
                  </a:cubicBezTo>
                  <a:cubicBezTo>
                    <a:pt x="511683" y="410432"/>
                    <a:pt x="512255" y="409956"/>
                    <a:pt x="512255" y="409385"/>
                  </a:cubicBezTo>
                  <a:cubicBezTo>
                    <a:pt x="534638" y="369665"/>
                    <a:pt x="548164" y="323279"/>
                    <a:pt x="548164" y="273844"/>
                  </a:cubicBezTo>
                  <a:cubicBezTo>
                    <a:pt x="548164" y="224409"/>
                    <a:pt x="534638" y="178022"/>
                    <a:pt x="511683" y="138017"/>
                  </a:cubicBezTo>
                  <a:close/>
                </a:path>
              </a:pathLst>
            </a:custGeom>
            <a:solidFill>
              <a:srgbClr val="18BBEE"/>
            </a:solidFill>
            <a:ln w="9525" cap="flat">
              <a:noFill/>
              <a:prstDash val="solid"/>
              <a:miter/>
            </a:ln>
          </p:spPr>
          <p:txBody>
            <a:bodyPr rtlCol="0" anchor="ctr"/>
            <a:lstStyle/>
            <a:p>
              <a:endParaRPr lang="fr-FR" noProof="0" dirty="0"/>
            </a:p>
          </p:txBody>
        </p:sp>
      </p:grpSp>
      <p:grpSp>
        <p:nvGrpSpPr>
          <p:cNvPr id="278" name="Groupe 277">
            <a:extLst>
              <a:ext uri="{FF2B5EF4-FFF2-40B4-BE49-F238E27FC236}">
                <a16:creationId xmlns:a16="http://schemas.microsoft.com/office/drawing/2014/main" id="{76A4118E-E326-BCF9-61F0-70D0C1285939}"/>
              </a:ext>
            </a:extLst>
          </p:cNvPr>
          <p:cNvGrpSpPr/>
          <p:nvPr/>
        </p:nvGrpSpPr>
        <p:grpSpPr>
          <a:xfrm>
            <a:off x="8447329" y="4064571"/>
            <a:ext cx="391667" cy="571785"/>
            <a:chOff x="8447329" y="4064571"/>
            <a:chExt cx="391667" cy="571785"/>
          </a:xfrm>
        </p:grpSpPr>
        <p:sp>
          <p:nvSpPr>
            <p:cNvPr id="276" name="Forme libre : forme 275">
              <a:extLst>
                <a:ext uri="{FF2B5EF4-FFF2-40B4-BE49-F238E27FC236}">
                  <a16:creationId xmlns:a16="http://schemas.microsoft.com/office/drawing/2014/main" id="{BB3E3001-B525-CD12-9D04-34C46BBC71A0}"/>
                </a:ext>
              </a:extLst>
            </p:cNvPr>
            <p:cNvSpPr/>
            <p:nvPr/>
          </p:nvSpPr>
          <p:spPr>
            <a:xfrm>
              <a:off x="8447329" y="4064571"/>
              <a:ext cx="391667" cy="571785"/>
            </a:xfrm>
            <a:custGeom>
              <a:avLst/>
              <a:gdLst>
                <a:gd name="connsiteX0" fmla="*/ 347758 w 391667"/>
                <a:gd name="connsiteY0" fmla="*/ 276987 h 571785"/>
                <a:gd name="connsiteX1" fmla="*/ 347758 w 391667"/>
                <a:gd name="connsiteY1" fmla="*/ 277559 h 571785"/>
                <a:gd name="connsiteX2" fmla="*/ 342614 w 391667"/>
                <a:gd name="connsiteY2" fmla="*/ 286226 h 571785"/>
                <a:gd name="connsiteX3" fmla="*/ 195739 w 391667"/>
                <a:gd name="connsiteY3" fmla="*/ 540544 h 571785"/>
                <a:gd name="connsiteX4" fmla="*/ 48863 w 391667"/>
                <a:gd name="connsiteY4" fmla="*/ 286226 h 571785"/>
                <a:gd name="connsiteX5" fmla="*/ 44006 w 391667"/>
                <a:gd name="connsiteY5" fmla="*/ 277559 h 571785"/>
                <a:gd name="connsiteX6" fmla="*/ 43434 w 391667"/>
                <a:gd name="connsiteY6" fmla="*/ 276987 h 571785"/>
                <a:gd name="connsiteX7" fmla="*/ 23432 w 391667"/>
                <a:gd name="connsiteY7" fmla="*/ 195739 h 571785"/>
                <a:gd name="connsiteX8" fmla="*/ 195739 w 391667"/>
                <a:gd name="connsiteY8" fmla="*/ 23241 h 571785"/>
                <a:gd name="connsiteX9" fmla="*/ 367951 w 391667"/>
                <a:gd name="connsiteY9" fmla="*/ 195739 h 571785"/>
                <a:gd name="connsiteX10" fmla="*/ 347948 w 391667"/>
                <a:gd name="connsiteY10" fmla="*/ 276987 h 571785"/>
                <a:gd name="connsiteX11" fmla="*/ 347663 w 391667"/>
                <a:gd name="connsiteY11" fmla="*/ 276987 h 571785"/>
                <a:gd name="connsiteX12" fmla="*/ 195739 w 391667"/>
                <a:gd name="connsiteY12" fmla="*/ 0 h 571785"/>
                <a:gd name="connsiteX13" fmla="*/ 0 w 391667"/>
                <a:gd name="connsiteY13" fmla="*/ 195739 h 571785"/>
                <a:gd name="connsiteX14" fmla="*/ 22670 w 391667"/>
                <a:gd name="connsiteY14" fmla="*/ 287274 h 571785"/>
                <a:gd name="connsiteX15" fmla="*/ 23241 w 391667"/>
                <a:gd name="connsiteY15" fmla="*/ 288608 h 571785"/>
                <a:gd name="connsiteX16" fmla="*/ 28670 w 391667"/>
                <a:gd name="connsiteY16" fmla="*/ 297752 h 571785"/>
                <a:gd name="connsiteX17" fmla="*/ 182309 w 391667"/>
                <a:gd name="connsiteY17" fmla="*/ 563690 h 571785"/>
                <a:gd name="connsiteX18" fmla="*/ 195834 w 391667"/>
                <a:gd name="connsiteY18" fmla="*/ 571786 h 571785"/>
                <a:gd name="connsiteX19" fmla="*/ 209645 w 391667"/>
                <a:gd name="connsiteY19" fmla="*/ 563690 h 571785"/>
                <a:gd name="connsiteX20" fmla="*/ 362712 w 391667"/>
                <a:gd name="connsiteY20" fmla="*/ 298323 h 571785"/>
                <a:gd name="connsiteX21" fmla="*/ 368141 w 391667"/>
                <a:gd name="connsiteY21" fmla="*/ 289179 h 571785"/>
                <a:gd name="connsiteX22" fmla="*/ 368713 w 391667"/>
                <a:gd name="connsiteY22" fmla="*/ 287560 h 571785"/>
                <a:gd name="connsiteX23" fmla="*/ 391668 w 391667"/>
                <a:gd name="connsiteY23" fmla="*/ 195739 h 571785"/>
                <a:gd name="connsiteX24" fmla="*/ 195453 w 391667"/>
                <a:gd name="connsiteY24" fmla="*/ 0 h 571785"/>
                <a:gd name="connsiteX25" fmla="*/ 195739 w 391667"/>
                <a:gd name="connsiteY25" fmla="*/ 0 h 5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1667" h="571785">
                  <a:moveTo>
                    <a:pt x="347758" y="276987"/>
                  </a:moveTo>
                  <a:lnTo>
                    <a:pt x="347758" y="277559"/>
                  </a:lnTo>
                  <a:cubicBezTo>
                    <a:pt x="346139" y="280226"/>
                    <a:pt x="343948" y="282988"/>
                    <a:pt x="342614" y="286226"/>
                  </a:cubicBezTo>
                  <a:lnTo>
                    <a:pt x="195739" y="540544"/>
                  </a:lnTo>
                  <a:lnTo>
                    <a:pt x="48863" y="286226"/>
                  </a:lnTo>
                  <a:cubicBezTo>
                    <a:pt x="47244" y="283559"/>
                    <a:pt x="45625" y="280321"/>
                    <a:pt x="44006" y="277559"/>
                  </a:cubicBezTo>
                  <a:cubicBezTo>
                    <a:pt x="44006" y="277559"/>
                    <a:pt x="44006" y="276987"/>
                    <a:pt x="43434" y="276987"/>
                  </a:cubicBezTo>
                  <a:cubicBezTo>
                    <a:pt x="30194" y="252127"/>
                    <a:pt x="23432" y="223838"/>
                    <a:pt x="23432" y="195739"/>
                  </a:cubicBezTo>
                  <a:cubicBezTo>
                    <a:pt x="23527" y="100965"/>
                    <a:pt x="100965" y="23241"/>
                    <a:pt x="195739" y="23241"/>
                  </a:cubicBezTo>
                  <a:cubicBezTo>
                    <a:pt x="290513" y="23241"/>
                    <a:pt x="367951" y="100965"/>
                    <a:pt x="367951" y="195739"/>
                  </a:cubicBezTo>
                  <a:cubicBezTo>
                    <a:pt x="367951" y="224314"/>
                    <a:pt x="361188" y="252127"/>
                    <a:pt x="347948" y="276987"/>
                  </a:cubicBezTo>
                  <a:lnTo>
                    <a:pt x="347663" y="276987"/>
                  </a:lnTo>
                  <a:close/>
                  <a:moveTo>
                    <a:pt x="195739" y="0"/>
                  </a:moveTo>
                  <a:cubicBezTo>
                    <a:pt x="87725" y="0"/>
                    <a:pt x="0" y="87725"/>
                    <a:pt x="0" y="195739"/>
                  </a:cubicBezTo>
                  <a:cubicBezTo>
                    <a:pt x="0" y="227648"/>
                    <a:pt x="7811" y="259461"/>
                    <a:pt x="22670" y="287274"/>
                  </a:cubicBezTo>
                  <a:cubicBezTo>
                    <a:pt x="22670" y="287560"/>
                    <a:pt x="22670" y="288322"/>
                    <a:pt x="23241" y="288608"/>
                  </a:cubicBezTo>
                  <a:cubicBezTo>
                    <a:pt x="24860" y="291846"/>
                    <a:pt x="27051" y="295085"/>
                    <a:pt x="28670" y="297752"/>
                  </a:cubicBezTo>
                  <a:lnTo>
                    <a:pt x="182309" y="563690"/>
                  </a:lnTo>
                  <a:cubicBezTo>
                    <a:pt x="184976" y="568547"/>
                    <a:pt x="190405" y="571786"/>
                    <a:pt x="195834" y="571786"/>
                  </a:cubicBezTo>
                  <a:cubicBezTo>
                    <a:pt x="201454" y="571786"/>
                    <a:pt x="206883" y="568547"/>
                    <a:pt x="209645" y="563690"/>
                  </a:cubicBezTo>
                  <a:lnTo>
                    <a:pt x="362712" y="298323"/>
                  </a:lnTo>
                  <a:cubicBezTo>
                    <a:pt x="364903" y="295085"/>
                    <a:pt x="366522" y="292418"/>
                    <a:pt x="368141" y="289179"/>
                  </a:cubicBezTo>
                  <a:cubicBezTo>
                    <a:pt x="368141" y="288608"/>
                    <a:pt x="368713" y="288131"/>
                    <a:pt x="368713" y="287560"/>
                  </a:cubicBezTo>
                  <a:cubicBezTo>
                    <a:pt x="383572" y="259461"/>
                    <a:pt x="391668" y="227648"/>
                    <a:pt x="391668" y="195739"/>
                  </a:cubicBezTo>
                  <a:cubicBezTo>
                    <a:pt x="391478" y="87725"/>
                    <a:pt x="303467" y="0"/>
                    <a:pt x="195453" y="0"/>
                  </a:cubicBezTo>
                  <a:lnTo>
                    <a:pt x="195739" y="0"/>
                  </a:lnTo>
                  <a:close/>
                </a:path>
              </a:pathLst>
            </a:custGeom>
            <a:solidFill>
              <a:srgbClr val="18BBEE"/>
            </a:solidFill>
            <a:ln w="9525" cap="flat">
              <a:noFill/>
              <a:prstDash val="solid"/>
              <a:miter/>
            </a:ln>
          </p:spPr>
          <p:txBody>
            <a:bodyPr rtlCol="0" anchor="ctr"/>
            <a:lstStyle/>
            <a:p>
              <a:endParaRPr lang="fr-FR" noProof="0" dirty="0"/>
            </a:p>
          </p:txBody>
        </p:sp>
        <p:sp>
          <p:nvSpPr>
            <p:cNvPr id="277" name="Forme libre : forme 276">
              <a:extLst>
                <a:ext uri="{FF2B5EF4-FFF2-40B4-BE49-F238E27FC236}">
                  <a16:creationId xmlns:a16="http://schemas.microsoft.com/office/drawing/2014/main" id="{5B853790-B466-2FE4-7CD1-9CD3E2DC1E3C}"/>
                </a:ext>
              </a:extLst>
            </p:cNvPr>
            <p:cNvSpPr/>
            <p:nvPr/>
          </p:nvSpPr>
          <p:spPr>
            <a:xfrm>
              <a:off x="8542388" y="4143152"/>
              <a:ext cx="202215" cy="202215"/>
            </a:xfrm>
            <a:custGeom>
              <a:avLst/>
              <a:gdLst>
                <a:gd name="connsiteX0" fmla="*/ 100965 w 202215"/>
                <a:gd name="connsiteY0" fmla="*/ 178213 h 202215"/>
                <a:gd name="connsiteX1" fmla="*/ 23717 w 202215"/>
                <a:gd name="connsiteY1" fmla="*/ 100965 h 202215"/>
                <a:gd name="connsiteX2" fmla="*/ 100965 w 202215"/>
                <a:gd name="connsiteY2" fmla="*/ 23717 h 202215"/>
                <a:gd name="connsiteX3" fmla="*/ 178213 w 202215"/>
                <a:gd name="connsiteY3" fmla="*/ 100965 h 202215"/>
                <a:gd name="connsiteX4" fmla="*/ 100965 w 202215"/>
                <a:gd name="connsiteY4" fmla="*/ 178213 h 202215"/>
                <a:gd name="connsiteX5" fmla="*/ 100965 w 202215"/>
                <a:gd name="connsiteY5" fmla="*/ 0 h 202215"/>
                <a:gd name="connsiteX6" fmla="*/ 0 w 202215"/>
                <a:gd name="connsiteY6" fmla="*/ 100965 h 202215"/>
                <a:gd name="connsiteX7" fmla="*/ 100965 w 202215"/>
                <a:gd name="connsiteY7" fmla="*/ 202216 h 202215"/>
                <a:gd name="connsiteX8" fmla="*/ 202216 w 202215"/>
                <a:gd name="connsiteY8" fmla="*/ 100965 h 202215"/>
                <a:gd name="connsiteX9" fmla="*/ 100965 w 202215"/>
                <a:gd name="connsiteY9" fmla="*/ 0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15" h="202215">
                  <a:moveTo>
                    <a:pt x="100965" y="178213"/>
                  </a:moveTo>
                  <a:cubicBezTo>
                    <a:pt x="58293" y="178213"/>
                    <a:pt x="23717" y="143637"/>
                    <a:pt x="23717" y="100965"/>
                  </a:cubicBezTo>
                  <a:cubicBezTo>
                    <a:pt x="23717" y="58293"/>
                    <a:pt x="58293" y="23717"/>
                    <a:pt x="100965" y="23717"/>
                  </a:cubicBezTo>
                  <a:cubicBezTo>
                    <a:pt x="143637" y="23717"/>
                    <a:pt x="178689" y="58293"/>
                    <a:pt x="178213" y="100965"/>
                  </a:cubicBezTo>
                  <a:cubicBezTo>
                    <a:pt x="178213" y="143637"/>
                    <a:pt x="143637" y="178213"/>
                    <a:pt x="100965" y="178213"/>
                  </a:cubicBezTo>
                  <a:close/>
                  <a:moveTo>
                    <a:pt x="100965" y="0"/>
                  </a:moveTo>
                  <a:cubicBezTo>
                    <a:pt x="45053" y="0"/>
                    <a:pt x="0" y="45053"/>
                    <a:pt x="0" y="100965"/>
                  </a:cubicBezTo>
                  <a:cubicBezTo>
                    <a:pt x="0" y="156877"/>
                    <a:pt x="45053" y="202216"/>
                    <a:pt x="100965" y="202216"/>
                  </a:cubicBezTo>
                  <a:cubicBezTo>
                    <a:pt x="156877" y="202216"/>
                    <a:pt x="202216" y="156877"/>
                    <a:pt x="202216" y="100965"/>
                  </a:cubicBezTo>
                  <a:cubicBezTo>
                    <a:pt x="202216" y="45053"/>
                    <a:pt x="156877" y="0"/>
                    <a:pt x="100965" y="0"/>
                  </a:cubicBezTo>
                  <a:close/>
                </a:path>
              </a:pathLst>
            </a:custGeom>
            <a:solidFill>
              <a:srgbClr val="18BBEE"/>
            </a:solidFill>
            <a:ln w="9525" cap="flat">
              <a:noFill/>
              <a:prstDash val="solid"/>
              <a:miter/>
            </a:ln>
          </p:spPr>
          <p:txBody>
            <a:bodyPr rtlCol="0" anchor="ctr"/>
            <a:lstStyle/>
            <a:p>
              <a:endParaRPr lang="fr-FR" noProof="0" dirty="0"/>
            </a:p>
          </p:txBody>
        </p:sp>
      </p:grpSp>
      <p:grpSp>
        <p:nvGrpSpPr>
          <p:cNvPr id="251" name="Groupe 250">
            <a:extLst>
              <a:ext uri="{FF2B5EF4-FFF2-40B4-BE49-F238E27FC236}">
                <a16:creationId xmlns:a16="http://schemas.microsoft.com/office/drawing/2014/main" id="{E81B7059-CC90-7460-1474-C60645F476F3}"/>
              </a:ext>
            </a:extLst>
          </p:cNvPr>
          <p:cNvGrpSpPr/>
          <p:nvPr/>
        </p:nvGrpSpPr>
        <p:grpSpPr>
          <a:xfrm>
            <a:off x="11131541" y="3222380"/>
            <a:ext cx="489103" cy="488322"/>
            <a:chOff x="11131541" y="3222380"/>
            <a:chExt cx="489103" cy="488322"/>
          </a:xfrm>
        </p:grpSpPr>
        <p:sp>
          <p:nvSpPr>
            <p:cNvPr id="249" name="Forme libre : forme 248">
              <a:extLst>
                <a:ext uri="{FF2B5EF4-FFF2-40B4-BE49-F238E27FC236}">
                  <a16:creationId xmlns:a16="http://schemas.microsoft.com/office/drawing/2014/main" id="{335D33B7-7BCD-AE87-71AF-6F2FF697C7AD}"/>
                </a:ext>
              </a:extLst>
            </p:cNvPr>
            <p:cNvSpPr/>
            <p:nvPr/>
          </p:nvSpPr>
          <p:spPr>
            <a:xfrm>
              <a:off x="11307581" y="3249146"/>
              <a:ext cx="165139" cy="135993"/>
            </a:xfrm>
            <a:custGeom>
              <a:avLst/>
              <a:gdLst>
                <a:gd name="connsiteX0" fmla="*/ 161711 w 165139"/>
                <a:gd name="connsiteY0" fmla="*/ 32361 h 135993"/>
                <a:gd name="connsiteX1" fmla="*/ 132850 w 165139"/>
                <a:gd name="connsiteY1" fmla="*/ 3215 h 135993"/>
                <a:gd name="connsiteX2" fmla="*/ 116657 w 165139"/>
                <a:gd name="connsiteY2" fmla="*/ 3215 h 135993"/>
                <a:gd name="connsiteX3" fmla="*/ 3215 w 165139"/>
                <a:gd name="connsiteY3" fmla="*/ 116372 h 135993"/>
                <a:gd name="connsiteX4" fmla="*/ 3215 w 165139"/>
                <a:gd name="connsiteY4" fmla="*/ 132564 h 135993"/>
                <a:gd name="connsiteX5" fmla="*/ 19407 w 165139"/>
                <a:gd name="connsiteY5" fmla="*/ 132564 h 135993"/>
                <a:gd name="connsiteX6" fmla="*/ 124658 w 165139"/>
                <a:gd name="connsiteY6" fmla="*/ 27503 h 135993"/>
                <a:gd name="connsiteX7" fmla="*/ 145423 w 165139"/>
                <a:gd name="connsiteY7" fmla="*/ 48554 h 135993"/>
                <a:gd name="connsiteX8" fmla="*/ 153519 w 165139"/>
                <a:gd name="connsiteY8" fmla="*/ 51792 h 135993"/>
                <a:gd name="connsiteX9" fmla="*/ 161615 w 165139"/>
                <a:gd name="connsiteY9" fmla="*/ 48554 h 135993"/>
                <a:gd name="connsiteX10" fmla="*/ 165140 w 165139"/>
                <a:gd name="connsiteY10" fmla="*/ 40457 h 135993"/>
                <a:gd name="connsiteX11" fmla="*/ 161615 w 165139"/>
                <a:gd name="connsiteY11" fmla="*/ 32361 h 13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139" h="135993">
                  <a:moveTo>
                    <a:pt x="161711" y="32361"/>
                  </a:moveTo>
                  <a:lnTo>
                    <a:pt x="132850" y="3215"/>
                  </a:lnTo>
                  <a:cubicBezTo>
                    <a:pt x="128564" y="-1072"/>
                    <a:pt x="120944" y="-1072"/>
                    <a:pt x="116657" y="3215"/>
                  </a:cubicBezTo>
                  <a:lnTo>
                    <a:pt x="3215" y="116372"/>
                  </a:lnTo>
                  <a:cubicBezTo>
                    <a:pt x="-1072" y="120944"/>
                    <a:pt x="-1072" y="128278"/>
                    <a:pt x="3215" y="132564"/>
                  </a:cubicBezTo>
                  <a:cubicBezTo>
                    <a:pt x="7501" y="137136"/>
                    <a:pt x="15121" y="137136"/>
                    <a:pt x="19407" y="132564"/>
                  </a:cubicBezTo>
                  <a:lnTo>
                    <a:pt x="124658" y="27503"/>
                  </a:lnTo>
                  <a:lnTo>
                    <a:pt x="145423" y="48554"/>
                  </a:lnTo>
                  <a:cubicBezTo>
                    <a:pt x="147614" y="50744"/>
                    <a:pt x="150566" y="51792"/>
                    <a:pt x="153519" y="51792"/>
                  </a:cubicBezTo>
                  <a:cubicBezTo>
                    <a:pt x="156472" y="51792"/>
                    <a:pt x="159425" y="50744"/>
                    <a:pt x="161615" y="48554"/>
                  </a:cubicBezTo>
                  <a:cubicBezTo>
                    <a:pt x="163806" y="46363"/>
                    <a:pt x="165140" y="43410"/>
                    <a:pt x="165140" y="40457"/>
                  </a:cubicBezTo>
                  <a:cubicBezTo>
                    <a:pt x="165140" y="37219"/>
                    <a:pt x="163806" y="34552"/>
                    <a:pt x="161615" y="32361"/>
                  </a:cubicBezTo>
                  <a:close/>
                </a:path>
              </a:pathLst>
            </a:custGeom>
            <a:solidFill>
              <a:srgbClr val="000000"/>
            </a:solidFill>
            <a:ln w="9525" cap="flat">
              <a:noFill/>
              <a:prstDash val="solid"/>
              <a:miter/>
            </a:ln>
          </p:spPr>
          <p:txBody>
            <a:bodyPr rtlCol="0" anchor="ctr"/>
            <a:lstStyle/>
            <a:p>
              <a:endParaRPr lang="fr-FR" noProof="0" dirty="0"/>
            </a:p>
          </p:txBody>
        </p:sp>
        <p:sp>
          <p:nvSpPr>
            <p:cNvPr id="250" name="Forme libre : forme 249">
              <a:extLst>
                <a:ext uri="{FF2B5EF4-FFF2-40B4-BE49-F238E27FC236}">
                  <a16:creationId xmlns:a16="http://schemas.microsoft.com/office/drawing/2014/main" id="{8CCCC9DF-E528-843C-863B-73DCBC252DF1}"/>
                </a:ext>
              </a:extLst>
            </p:cNvPr>
            <p:cNvSpPr/>
            <p:nvPr/>
          </p:nvSpPr>
          <p:spPr>
            <a:xfrm>
              <a:off x="11131541" y="3222380"/>
              <a:ext cx="489103" cy="488322"/>
            </a:xfrm>
            <a:custGeom>
              <a:avLst/>
              <a:gdLst>
                <a:gd name="connsiteX0" fmla="*/ 137440 w 489103"/>
                <a:gd name="connsiteY0" fmla="*/ 456509 h 488322"/>
                <a:gd name="connsiteX1" fmla="*/ 137440 w 489103"/>
                <a:gd name="connsiteY1" fmla="*/ 456509 h 488322"/>
                <a:gd name="connsiteX2" fmla="*/ 461195 w 489103"/>
                <a:gd name="connsiteY2" fmla="*/ 43696 h 488322"/>
                <a:gd name="connsiteX3" fmla="*/ 442336 w 489103"/>
                <a:gd name="connsiteY3" fmla="*/ 62555 h 488322"/>
                <a:gd name="connsiteX4" fmla="*/ 425857 w 489103"/>
                <a:gd name="connsiteY4" fmla="*/ 46363 h 488322"/>
                <a:gd name="connsiteX5" fmla="*/ 445003 w 489103"/>
                <a:gd name="connsiteY5" fmla="*/ 27408 h 488322"/>
                <a:gd name="connsiteX6" fmla="*/ 461195 w 489103"/>
                <a:gd name="connsiteY6" fmla="*/ 43601 h 488322"/>
                <a:gd name="connsiteX7" fmla="*/ 355277 w 489103"/>
                <a:gd name="connsiteY7" fmla="*/ 58269 h 488322"/>
                <a:gd name="connsiteX8" fmla="*/ 376042 w 489103"/>
                <a:gd name="connsiteY8" fmla="*/ 49601 h 488322"/>
                <a:gd name="connsiteX9" fmla="*/ 396806 w 489103"/>
                <a:gd name="connsiteY9" fmla="*/ 58269 h 488322"/>
                <a:gd name="connsiteX10" fmla="*/ 430334 w 489103"/>
                <a:gd name="connsiteY10" fmla="*/ 91702 h 488322"/>
                <a:gd name="connsiteX11" fmla="*/ 430334 w 489103"/>
                <a:gd name="connsiteY11" fmla="*/ 133231 h 488322"/>
                <a:gd name="connsiteX12" fmla="*/ 421381 w 489103"/>
                <a:gd name="connsiteY12" fmla="*/ 141899 h 488322"/>
                <a:gd name="connsiteX13" fmla="*/ 346609 w 489103"/>
                <a:gd name="connsiteY13" fmla="*/ 67127 h 488322"/>
                <a:gd name="connsiteX14" fmla="*/ 355277 w 489103"/>
                <a:gd name="connsiteY14" fmla="*/ 58269 h 488322"/>
                <a:gd name="connsiteX15" fmla="*/ 405283 w 489103"/>
                <a:gd name="connsiteY15" fmla="*/ 158186 h 488322"/>
                <a:gd name="connsiteX16" fmla="*/ 130392 w 489103"/>
                <a:gd name="connsiteY16" fmla="*/ 433078 h 488322"/>
                <a:gd name="connsiteX17" fmla="*/ 55335 w 489103"/>
                <a:gd name="connsiteY17" fmla="*/ 358021 h 488322"/>
                <a:gd name="connsiteX18" fmla="*/ 330226 w 489103"/>
                <a:gd name="connsiteY18" fmla="*/ 83415 h 488322"/>
                <a:gd name="connsiteX19" fmla="*/ 405283 w 489103"/>
                <a:gd name="connsiteY19" fmla="*/ 158186 h 488322"/>
                <a:gd name="connsiteX20" fmla="*/ 107722 w 489103"/>
                <a:gd name="connsiteY20" fmla="*/ 442793 h 488322"/>
                <a:gd name="connsiteX21" fmla="*/ 26760 w 489103"/>
                <a:gd name="connsiteY21" fmla="*/ 461653 h 488322"/>
                <a:gd name="connsiteX22" fmla="*/ 45715 w 489103"/>
                <a:gd name="connsiteY22" fmla="*/ 380881 h 488322"/>
                <a:gd name="connsiteX23" fmla="*/ 107818 w 489103"/>
                <a:gd name="connsiteY23" fmla="*/ 442698 h 488322"/>
                <a:gd name="connsiteX24" fmla="*/ 488913 w 489103"/>
                <a:gd name="connsiteY24" fmla="*/ 43696 h 488322"/>
                <a:gd name="connsiteX25" fmla="*/ 485389 w 489103"/>
                <a:gd name="connsiteY25" fmla="*/ 35600 h 488322"/>
                <a:gd name="connsiteX26" fmla="*/ 453004 w 489103"/>
                <a:gd name="connsiteY26" fmla="*/ 3215 h 488322"/>
                <a:gd name="connsiteX27" fmla="*/ 436811 w 489103"/>
                <a:gd name="connsiteY27" fmla="*/ 3215 h 488322"/>
                <a:gd name="connsiteX28" fmla="*/ 404712 w 489103"/>
                <a:gd name="connsiteY28" fmla="*/ 35314 h 488322"/>
                <a:gd name="connsiteX29" fmla="*/ 376137 w 489103"/>
                <a:gd name="connsiteY29" fmla="*/ 26646 h 488322"/>
                <a:gd name="connsiteX30" fmla="*/ 339180 w 489103"/>
                <a:gd name="connsiteY30" fmla="*/ 42077 h 488322"/>
                <a:gd name="connsiteX31" fmla="*/ 324035 w 489103"/>
                <a:gd name="connsiteY31" fmla="*/ 56936 h 488322"/>
                <a:gd name="connsiteX32" fmla="*/ 322702 w 489103"/>
                <a:gd name="connsiteY32" fmla="*/ 58555 h 488322"/>
                <a:gd name="connsiteX33" fmla="*/ 322130 w 489103"/>
                <a:gd name="connsiteY33" fmla="*/ 58841 h 488322"/>
                <a:gd name="connsiteX34" fmla="*/ 31046 w 489103"/>
                <a:gd name="connsiteY34" fmla="*/ 350115 h 488322"/>
                <a:gd name="connsiteX35" fmla="*/ 30475 w 489103"/>
                <a:gd name="connsiteY35" fmla="*/ 350687 h 488322"/>
                <a:gd name="connsiteX36" fmla="*/ 29141 w 489103"/>
                <a:gd name="connsiteY36" fmla="*/ 352306 h 488322"/>
                <a:gd name="connsiteX37" fmla="*/ 28855 w 489103"/>
                <a:gd name="connsiteY37" fmla="*/ 353068 h 488322"/>
                <a:gd name="connsiteX38" fmla="*/ 27998 w 489103"/>
                <a:gd name="connsiteY38" fmla="*/ 354973 h 488322"/>
                <a:gd name="connsiteX39" fmla="*/ 280 w 489103"/>
                <a:gd name="connsiteY39" fmla="*/ 474321 h 488322"/>
                <a:gd name="connsiteX40" fmla="*/ 3233 w 489103"/>
                <a:gd name="connsiteY40" fmla="*/ 485084 h 488322"/>
                <a:gd name="connsiteX41" fmla="*/ 11329 w 489103"/>
                <a:gd name="connsiteY41" fmla="*/ 488323 h 488322"/>
                <a:gd name="connsiteX42" fmla="*/ 13996 w 489103"/>
                <a:gd name="connsiteY42" fmla="*/ 488037 h 488322"/>
                <a:gd name="connsiteX43" fmla="*/ 132773 w 489103"/>
                <a:gd name="connsiteY43" fmla="*/ 460224 h 488322"/>
                <a:gd name="connsiteX44" fmla="*/ 133345 w 489103"/>
                <a:gd name="connsiteY44" fmla="*/ 460224 h 488322"/>
                <a:gd name="connsiteX45" fmla="*/ 135250 w 489103"/>
                <a:gd name="connsiteY45" fmla="*/ 459462 h 488322"/>
                <a:gd name="connsiteX46" fmla="*/ 136107 w 489103"/>
                <a:gd name="connsiteY46" fmla="*/ 459176 h 488322"/>
                <a:gd name="connsiteX47" fmla="*/ 138012 w 489103"/>
                <a:gd name="connsiteY47" fmla="*/ 457557 h 488322"/>
                <a:gd name="connsiteX48" fmla="*/ 138583 w 489103"/>
                <a:gd name="connsiteY48" fmla="*/ 457271 h 488322"/>
                <a:gd name="connsiteX49" fmla="*/ 429667 w 489103"/>
                <a:gd name="connsiteY49" fmla="*/ 166187 h 488322"/>
                <a:gd name="connsiteX50" fmla="*/ 430239 w 489103"/>
                <a:gd name="connsiteY50" fmla="*/ 165616 h 488322"/>
                <a:gd name="connsiteX51" fmla="*/ 430525 w 489103"/>
                <a:gd name="connsiteY51" fmla="*/ 165330 h 488322"/>
                <a:gd name="connsiteX52" fmla="*/ 431572 w 489103"/>
                <a:gd name="connsiteY52" fmla="*/ 164282 h 488322"/>
                <a:gd name="connsiteX53" fmla="*/ 446717 w 489103"/>
                <a:gd name="connsiteY53" fmla="*/ 149138 h 488322"/>
                <a:gd name="connsiteX54" fmla="*/ 453480 w 489103"/>
                <a:gd name="connsiteY54" fmla="*/ 83796 h 488322"/>
                <a:gd name="connsiteX55" fmla="*/ 485579 w 489103"/>
                <a:gd name="connsiteY55" fmla="*/ 51411 h 488322"/>
                <a:gd name="connsiteX56" fmla="*/ 489103 w 489103"/>
                <a:gd name="connsiteY56" fmla="*/ 43315 h 488322"/>
                <a:gd name="connsiteX57" fmla="*/ 489103 w 489103"/>
                <a:gd name="connsiteY57" fmla="*/ 43601 h 48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89103" h="488322">
                  <a:moveTo>
                    <a:pt x="137440" y="456509"/>
                  </a:moveTo>
                  <a:lnTo>
                    <a:pt x="137440" y="456509"/>
                  </a:lnTo>
                  <a:close/>
                  <a:moveTo>
                    <a:pt x="461195" y="43696"/>
                  </a:moveTo>
                  <a:lnTo>
                    <a:pt x="442336" y="62555"/>
                  </a:lnTo>
                  <a:lnTo>
                    <a:pt x="425857" y="46363"/>
                  </a:lnTo>
                  <a:lnTo>
                    <a:pt x="445003" y="27408"/>
                  </a:lnTo>
                  <a:lnTo>
                    <a:pt x="461195" y="43601"/>
                  </a:lnTo>
                  <a:close/>
                  <a:moveTo>
                    <a:pt x="355277" y="58269"/>
                  </a:moveTo>
                  <a:cubicBezTo>
                    <a:pt x="360706" y="52554"/>
                    <a:pt x="368231" y="49601"/>
                    <a:pt x="376042" y="49601"/>
                  </a:cubicBezTo>
                  <a:cubicBezTo>
                    <a:pt x="383852" y="49601"/>
                    <a:pt x="391186" y="52840"/>
                    <a:pt x="396806" y="58269"/>
                  </a:cubicBezTo>
                  <a:lnTo>
                    <a:pt x="430334" y="91702"/>
                  </a:lnTo>
                  <a:cubicBezTo>
                    <a:pt x="441669" y="103322"/>
                    <a:pt x="441669" y="121706"/>
                    <a:pt x="430334" y="133231"/>
                  </a:cubicBezTo>
                  <a:lnTo>
                    <a:pt x="421381" y="141899"/>
                  </a:lnTo>
                  <a:lnTo>
                    <a:pt x="346609" y="67127"/>
                  </a:lnTo>
                  <a:lnTo>
                    <a:pt x="355277" y="58269"/>
                  </a:lnTo>
                  <a:close/>
                  <a:moveTo>
                    <a:pt x="405283" y="158186"/>
                  </a:moveTo>
                  <a:lnTo>
                    <a:pt x="130392" y="433078"/>
                  </a:lnTo>
                  <a:lnTo>
                    <a:pt x="55335" y="358021"/>
                  </a:lnTo>
                  <a:lnTo>
                    <a:pt x="330226" y="83415"/>
                  </a:lnTo>
                  <a:lnTo>
                    <a:pt x="405283" y="158186"/>
                  </a:lnTo>
                  <a:close/>
                  <a:moveTo>
                    <a:pt x="107722" y="442793"/>
                  </a:moveTo>
                  <a:lnTo>
                    <a:pt x="26760" y="461653"/>
                  </a:lnTo>
                  <a:lnTo>
                    <a:pt x="45715" y="380881"/>
                  </a:lnTo>
                  <a:lnTo>
                    <a:pt x="107818" y="442698"/>
                  </a:lnTo>
                  <a:close/>
                  <a:moveTo>
                    <a:pt x="488913" y="43696"/>
                  </a:moveTo>
                  <a:cubicBezTo>
                    <a:pt x="488913" y="40743"/>
                    <a:pt x="487579" y="37790"/>
                    <a:pt x="485389" y="35600"/>
                  </a:cubicBezTo>
                  <a:lnTo>
                    <a:pt x="453004" y="3215"/>
                  </a:lnTo>
                  <a:cubicBezTo>
                    <a:pt x="448717" y="-1072"/>
                    <a:pt x="441097" y="-1072"/>
                    <a:pt x="436811" y="3215"/>
                  </a:cubicBezTo>
                  <a:lnTo>
                    <a:pt x="404712" y="35314"/>
                  </a:lnTo>
                  <a:cubicBezTo>
                    <a:pt x="396044" y="29599"/>
                    <a:pt x="386329" y="26646"/>
                    <a:pt x="376137" y="26646"/>
                  </a:cubicBezTo>
                  <a:cubicBezTo>
                    <a:pt x="362135" y="26646"/>
                    <a:pt x="348895" y="32075"/>
                    <a:pt x="339180" y="42077"/>
                  </a:cubicBezTo>
                  <a:lnTo>
                    <a:pt x="324035" y="56936"/>
                  </a:lnTo>
                  <a:cubicBezTo>
                    <a:pt x="323749" y="57507"/>
                    <a:pt x="323178" y="57983"/>
                    <a:pt x="322702" y="58555"/>
                  </a:cubicBezTo>
                  <a:cubicBezTo>
                    <a:pt x="322416" y="58555"/>
                    <a:pt x="322416" y="58841"/>
                    <a:pt x="322130" y="58841"/>
                  </a:cubicBezTo>
                  <a:lnTo>
                    <a:pt x="31046" y="350115"/>
                  </a:lnTo>
                  <a:cubicBezTo>
                    <a:pt x="31046" y="350115"/>
                    <a:pt x="30760" y="350401"/>
                    <a:pt x="30475" y="350687"/>
                  </a:cubicBezTo>
                  <a:cubicBezTo>
                    <a:pt x="29903" y="351258"/>
                    <a:pt x="29617" y="351734"/>
                    <a:pt x="29141" y="352306"/>
                  </a:cubicBezTo>
                  <a:cubicBezTo>
                    <a:pt x="29141" y="352592"/>
                    <a:pt x="29141" y="352877"/>
                    <a:pt x="28855" y="353068"/>
                  </a:cubicBezTo>
                  <a:cubicBezTo>
                    <a:pt x="28570" y="353639"/>
                    <a:pt x="28284" y="354401"/>
                    <a:pt x="27998" y="354973"/>
                  </a:cubicBezTo>
                  <a:lnTo>
                    <a:pt x="280" y="474321"/>
                  </a:lnTo>
                  <a:cubicBezTo>
                    <a:pt x="-577" y="478322"/>
                    <a:pt x="566" y="482417"/>
                    <a:pt x="3233" y="485084"/>
                  </a:cubicBezTo>
                  <a:cubicBezTo>
                    <a:pt x="5424" y="487275"/>
                    <a:pt x="8377" y="488323"/>
                    <a:pt x="11329" y="488323"/>
                  </a:cubicBezTo>
                  <a:cubicBezTo>
                    <a:pt x="12187" y="488323"/>
                    <a:pt x="12949" y="488323"/>
                    <a:pt x="13996" y="488037"/>
                  </a:cubicBezTo>
                  <a:lnTo>
                    <a:pt x="132773" y="460224"/>
                  </a:lnTo>
                  <a:lnTo>
                    <a:pt x="133345" y="460224"/>
                  </a:lnTo>
                  <a:cubicBezTo>
                    <a:pt x="134202" y="459938"/>
                    <a:pt x="134678" y="459653"/>
                    <a:pt x="135250" y="459462"/>
                  </a:cubicBezTo>
                  <a:cubicBezTo>
                    <a:pt x="135535" y="459176"/>
                    <a:pt x="135821" y="459176"/>
                    <a:pt x="136107" y="459176"/>
                  </a:cubicBezTo>
                  <a:cubicBezTo>
                    <a:pt x="136678" y="458605"/>
                    <a:pt x="137440" y="458414"/>
                    <a:pt x="138012" y="457557"/>
                  </a:cubicBezTo>
                  <a:cubicBezTo>
                    <a:pt x="138012" y="457557"/>
                    <a:pt x="138202" y="457462"/>
                    <a:pt x="138583" y="457271"/>
                  </a:cubicBezTo>
                  <a:lnTo>
                    <a:pt x="429667" y="166187"/>
                  </a:lnTo>
                  <a:cubicBezTo>
                    <a:pt x="429667" y="166187"/>
                    <a:pt x="429953" y="165902"/>
                    <a:pt x="430239" y="165616"/>
                  </a:cubicBezTo>
                  <a:lnTo>
                    <a:pt x="430525" y="165330"/>
                  </a:lnTo>
                  <a:cubicBezTo>
                    <a:pt x="431096" y="164759"/>
                    <a:pt x="431287" y="164568"/>
                    <a:pt x="431572" y="164282"/>
                  </a:cubicBezTo>
                  <a:lnTo>
                    <a:pt x="446717" y="149138"/>
                  </a:lnTo>
                  <a:cubicBezTo>
                    <a:pt x="463957" y="131897"/>
                    <a:pt x="467005" y="104275"/>
                    <a:pt x="453480" y="83796"/>
                  </a:cubicBezTo>
                  <a:lnTo>
                    <a:pt x="485579" y="51411"/>
                  </a:lnTo>
                  <a:cubicBezTo>
                    <a:pt x="487770" y="49506"/>
                    <a:pt x="489103" y="46553"/>
                    <a:pt x="489103" y="43315"/>
                  </a:cubicBezTo>
                  <a:lnTo>
                    <a:pt x="489103" y="43601"/>
                  </a:lnTo>
                  <a:close/>
                </a:path>
              </a:pathLst>
            </a:custGeom>
            <a:solidFill>
              <a:srgbClr val="0BBBEF"/>
            </a:solidFill>
            <a:ln w="9525" cap="flat">
              <a:noFill/>
              <a:prstDash val="solid"/>
              <a:miter/>
            </a:ln>
          </p:spPr>
          <p:txBody>
            <a:bodyPr rtlCol="0" anchor="ctr"/>
            <a:lstStyle/>
            <a:p>
              <a:endParaRPr lang="fr-FR" noProof="0" dirty="0"/>
            </a:p>
          </p:txBody>
        </p:sp>
      </p:grpSp>
      <p:grpSp>
        <p:nvGrpSpPr>
          <p:cNvPr id="267" name="Groupe 266">
            <a:extLst>
              <a:ext uri="{FF2B5EF4-FFF2-40B4-BE49-F238E27FC236}">
                <a16:creationId xmlns:a16="http://schemas.microsoft.com/office/drawing/2014/main" id="{B5B09401-0C0A-AB60-6D09-5C6060790F50}"/>
              </a:ext>
            </a:extLst>
          </p:cNvPr>
          <p:cNvGrpSpPr/>
          <p:nvPr/>
        </p:nvGrpSpPr>
        <p:grpSpPr>
          <a:xfrm>
            <a:off x="6723805" y="4087938"/>
            <a:ext cx="444962" cy="617474"/>
            <a:chOff x="6723805" y="4087938"/>
            <a:chExt cx="444962" cy="617474"/>
          </a:xfrm>
        </p:grpSpPr>
        <p:sp>
          <p:nvSpPr>
            <p:cNvPr id="259" name="Forme libre : forme 258">
              <a:extLst>
                <a:ext uri="{FF2B5EF4-FFF2-40B4-BE49-F238E27FC236}">
                  <a16:creationId xmlns:a16="http://schemas.microsoft.com/office/drawing/2014/main" id="{9C6264BA-DEF2-1889-3702-5E295C0F96ED}"/>
                </a:ext>
              </a:extLst>
            </p:cNvPr>
            <p:cNvSpPr/>
            <p:nvPr/>
          </p:nvSpPr>
          <p:spPr>
            <a:xfrm>
              <a:off x="6723805" y="4134629"/>
              <a:ext cx="444962" cy="570783"/>
            </a:xfrm>
            <a:custGeom>
              <a:avLst/>
              <a:gdLst>
                <a:gd name="connsiteX0" fmla="*/ 421207 w 444962"/>
                <a:gd name="connsiteY0" fmla="*/ 547028 h 570783"/>
                <a:gd name="connsiteX1" fmla="*/ 23428 w 444962"/>
                <a:gd name="connsiteY1" fmla="*/ 547028 h 570783"/>
                <a:gd name="connsiteX2" fmla="*/ 23428 w 444962"/>
                <a:gd name="connsiteY2" fmla="*/ 23428 h 570783"/>
                <a:gd name="connsiteX3" fmla="*/ 421207 w 444962"/>
                <a:gd name="connsiteY3" fmla="*/ 23428 h 570783"/>
                <a:gd name="connsiteX4" fmla="*/ 421207 w 444962"/>
                <a:gd name="connsiteY4" fmla="*/ 547028 h 570783"/>
                <a:gd name="connsiteX5" fmla="*/ 433085 w 444962"/>
                <a:gd name="connsiteY5" fmla="*/ 0 h 570783"/>
                <a:gd name="connsiteX6" fmla="*/ 11632 w 444962"/>
                <a:gd name="connsiteY6" fmla="*/ 0 h 570783"/>
                <a:gd name="connsiteX7" fmla="*/ 0 w 444962"/>
                <a:gd name="connsiteY7" fmla="*/ 11632 h 570783"/>
                <a:gd name="connsiteX8" fmla="*/ 0 w 444962"/>
                <a:gd name="connsiteY8" fmla="*/ 558906 h 570783"/>
                <a:gd name="connsiteX9" fmla="*/ 11632 w 444962"/>
                <a:gd name="connsiteY9" fmla="*/ 570783 h 570783"/>
                <a:gd name="connsiteX10" fmla="*/ 433085 w 444962"/>
                <a:gd name="connsiteY10" fmla="*/ 570783 h 570783"/>
                <a:gd name="connsiteX11" fmla="*/ 444962 w 444962"/>
                <a:gd name="connsiteY11" fmla="*/ 558906 h 570783"/>
                <a:gd name="connsiteX12" fmla="*/ 444962 w 444962"/>
                <a:gd name="connsiteY12" fmla="*/ 11632 h 570783"/>
                <a:gd name="connsiteX13" fmla="*/ 433085 w 444962"/>
                <a:gd name="connsiteY13" fmla="*/ 0 h 5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962" h="570783">
                  <a:moveTo>
                    <a:pt x="421207" y="547028"/>
                  </a:moveTo>
                  <a:lnTo>
                    <a:pt x="23428" y="547028"/>
                  </a:lnTo>
                  <a:lnTo>
                    <a:pt x="23428" y="23428"/>
                  </a:lnTo>
                  <a:lnTo>
                    <a:pt x="421207" y="23428"/>
                  </a:lnTo>
                  <a:lnTo>
                    <a:pt x="421207" y="547028"/>
                  </a:lnTo>
                  <a:close/>
                  <a:moveTo>
                    <a:pt x="433085" y="0"/>
                  </a:moveTo>
                  <a:lnTo>
                    <a:pt x="11632" y="0"/>
                  </a:lnTo>
                  <a:cubicBezTo>
                    <a:pt x="5161" y="0"/>
                    <a:pt x="0" y="5079"/>
                    <a:pt x="0" y="11632"/>
                  </a:cubicBezTo>
                  <a:lnTo>
                    <a:pt x="0" y="558906"/>
                  </a:lnTo>
                  <a:cubicBezTo>
                    <a:pt x="0" y="565377"/>
                    <a:pt x="5079" y="570783"/>
                    <a:pt x="11632" y="570783"/>
                  </a:cubicBezTo>
                  <a:lnTo>
                    <a:pt x="433085" y="570783"/>
                  </a:lnTo>
                  <a:cubicBezTo>
                    <a:pt x="439556" y="570783"/>
                    <a:pt x="444962" y="565459"/>
                    <a:pt x="444962" y="558906"/>
                  </a:cubicBezTo>
                  <a:lnTo>
                    <a:pt x="444962" y="11632"/>
                  </a:lnTo>
                  <a:cubicBezTo>
                    <a:pt x="444962" y="5161"/>
                    <a:pt x="439638" y="0"/>
                    <a:pt x="433085" y="0"/>
                  </a:cubicBezTo>
                  <a:close/>
                </a:path>
              </a:pathLst>
            </a:custGeom>
            <a:solidFill>
              <a:srgbClr val="0BBBEF"/>
            </a:solidFill>
            <a:ln w="8114" cap="flat">
              <a:noFill/>
              <a:prstDash val="solid"/>
              <a:miter/>
            </a:ln>
          </p:spPr>
          <p:txBody>
            <a:bodyPr rtlCol="0" anchor="ctr"/>
            <a:lstStyle/>
            <a:p>
              <a:endParaRPr lang="fr-FR" noProof="0" dirty="0"/>
            </a:p>
          </p:txBody>
        </p:sp>
        <p:sp>
          <p:nvSpPr>
            <p:cNvPr id="260" name="Forme libre : forme 259">
              <a:extLst>
                <a:ext uri="{FF2B5EF4-FFF2-40B4-BE49-F238E27FC236}">
                  <a16:creationId xmlns:a16="http://schemas.microsoft.com/office/drawing/2014/main" id="{B2BCA861-C0DF-B909-42B6-030EBC9B3665}"/>
                </a:ext>
              </a:extLst>
            </p:cNvPr>
            <p:cNvSpPr/>
            <p:nvPr/>
          </p:nvSpPr>
          <p:spPr>
            <a:xfrm>
              <a:off x="6820874" y="4320985"/>
              <a:ext cx="260571" cy="23509"/>
            </a:xfrm>
            <a:custGeom>
              <a:avLst/>
              <a:gdLst>
                <a:gd name="connsiteX0" fmla="*/ 11632 w 260571"/>
                <a:gd name="connsiteY0" fmla="*/ 23510 h 23509"/>
                <a:gd name="connsiteX1" fmla="*/ 248694 w 260571"/>
                <a:gd name="connsiteY1" fmla="*/ 23510 h 23509"/>
                <a:gd name="connsiteX2" fmla="*/ 260572 w 260571"/>
                <a:gd name="connsiteY2" fmla="*/ 11632 h 23509"/>
                <a:gd name="connsiteX3" fmla="*/ 248694 w 260571"/>
                <a:gd name="connsiteY3" fmla="*/ 0 h 23509"/>
                <a:gd name="connsiteX4" fmla="*/ 11632 w 260571"/>
                <a:gd name="connsiteY4" fmla="*/ 0 h 23509"/>
                <a:gd name="connsiteX5" fmla="*/ 0 w 260571"/>
                <a:gd name="connsiteY5" fmla="*/ 11632 h 23509"/>
                <a:gd name="connsiteX6" fmla="*/ 11632 w 260571"/>
                <a:gd name="connsiteY6" fmla="*/ 23510 h 2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571" h="23509">
                  <a:moveTo>
                    <a:pt x="11632" y="23510"/>
                  </a:moveTo>
                  <a:lnTo>
                    <a:pt x="248694" y="23510"/>
                  </a:lnTo>
                  <a:cubicBezTo>
                    <a:pt x="255165" y="23510"/>
                    <a:pt x="260572" y="18185"/>
                    <a:pt x="260572" y="11632"/>
                  </a:cubicBezTo>
                  <a:cubicBezTo>
                    <a:pt x="260572" y="5079"/>
                    <a:pt x="255247" y="0"/>
                    <a:pt x="248694" y="0"/>
                  </a:cubicBezTo>
                  <a:lnTo>
                    <a:pt x="11632" y="0"/>
                  </a:lnTo>
                  <a:cubicBezTo>
                    <a:pt x="5161" y="0"/>
                    <a:pt x="0" y="5079"/>
                    <a:pt x="0" y="11632"/>
                  </a:cubicBezTo>
                  <a:cubicBezTo>
                    <a:pt x="0" y="18185"/>
                    <a:pt x="5079" y="23510"/>
                    <a:pt x="11632" y="23510"/>
                  </a:cubicBezTo>
                  <a:close/>
                </a:path>
              </a:pathLst>
            </a:custGeom>
            <a:solidFill>
              <a:srgbClr val="0BBBEF"/>
            </a:solidFill>
            <a:ln w="8114" cap="flat">
              <a:noFill/>
              <a:prstDash val="solid"/>
              <a:miter/>
            </a:ln>
          </p:spPr>
          <p:txBody>
            <a:bodyPr rtlCol="0" anchor="ctr"/>
            <a:lstStyle/>
            <a:p>
              <a:endParaRPr lang="fr-FR" noProof="0" dirty="0"/>
            </a:p>
          </p:txBody>
        </p:sp>
        <p:sp>
          <p:nvSpPr>
            <p:cNvPr id="261" name="Forme libre : forme 260">
              <a:extLst>
                <a:ext uri="{FF2B5EF4-FFF2-40B4-BE49-F238E27FC236}">
                  <a16:creationId xmlns:a16="http://schemas.microsoft.com/office/drawing/2014/main" id="{E6E4DC95-2551-343B-6D6D-26AD0582CB78}"/>
                </a:ext>
              </a:extLst>
            </p:cNvPr>
            <p:cNvSpPr/>
            <p:nvPr/>
          </p:nvSpPr>
          <p:spPr>
            <a:xfrm>
              <a:off x="6820874" y="4399132"/>
              <a:ext cx="260571" cy="23427"/>
            </a:xfrm>
            <a:custGeom>
              <a:avLst/>
              <a:gdLst>
                <a:gd name="connsiteX0" fmla="*/ 11632 w 260571"/>
                <a:gd name="connsiteY0" fmla="*/ 23428 h 23427"/>
                <a:gd name="connsiteX1" fmla="*/ 248694 w 260571"/>
                <a:gd name="connsiteY1" fmla="*/ 23428 h 23427"/>
                <a:gd name="connsiteX2" fmla="*/ 260572 w 260571"/>
                <a:gd name="connsiteY2" fmla="*/ 11632 h 23427"/>
                <a:gd name="connsiteX3" fmla="*/ 248694 w 260571"/>
                <a:gd name="connsiteY3" fmla="*/ 0 h 23427"/>
                <a:gd name="connsiteX4" fmla="*/ 11632 w 260571"/>
                <a:gd name="connsiteY4" fmla="*/ 0 h 23427"/>
                <a:gd name="connsiteX5" fmla="*/ 0 w 260571"/>
                <a:gd name="connsiteY5" fmla="*/ 11632 h 23427"/>
                <a:gd name="connsiteX6" fmla="*/ 11632 w 260571"/>
                <a:gd name="connsiteY6" fmla="*/ 23428 h 2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571" h="23427">
                  <a:moveTo>
                    <a:pt x="11632" y="23428"/>
                  </a:moveTo>
                  <a:lnTo>
                    <a:pt x="248694" y="23428"/>
                  </a:lnTo>
                  <a:cubicBezTo>
                    <a:pt x="255165" y="23428"/>
                    <a:pt x="260572" y="18103"/>
                    <a:pt x="260572" y="11632"/>
                  </a:cubicBezTo>
                  <a:cubicBezTo>
                    <a:pt x="260572" y="5161"/>
                    <a:pt x="255247" y="0"/>
                    <a:pt x="248694" y="0"/>
                  </a:cubicBezTo>
                  <a:lnTo>
                    <a:pt x="11632" y="0"/>
                  </a:lnTo>
                  <a:cubicBezTo>
                    <a:pt x="5161" y="0"/>
                    <a:pt x="0" y="5079"/>
                    <a:pt x="0" y="11632"/>
                  </a:cubicBezTo>
                  <a:cubicBezTo>
                    <a:pt x="0" y="18185"/>
                    <a:pt x="5079" y="23428"/>
                    <a:pt x="11632" y="23428"/>
                  </a:cubicBezTo>
                  <a:close/>
                </a:path>
              </a:pathLst>
            </a:custGeom>
            <a:solidFill>
              <a:srgbClr val="0BBBEF"/>
            </a:solidFill>
            <a:ln w="8114" cap="flat">
              <a:noFill/>
              <a:prstDash val="solid"/>
              <a:miter/>
            </a:ln>
          </p:spPr>
          <p:txBody>
            <a:bodyPr rtlCol="0" anchor="ctr"/>
            <a:lstStyle/>
            <a:p>
              <a:endParaRPr lang="fr-FR" noProof="0" dirty="0"/>
            </a:p>
          </p:txBody>
        </p:sp>
        <p:sp>
          <p:nvSpPr>
            <p:cNvPr id="262" name="Forme libre : forme 261">
              <a:extLst>
                <a:ext uri="{FF2B5EF4-FFF2-40B4-BE49-F238E27FC236}">
                  <a16:creationId xmlns:a16="http://schemas.microsoft.com/office/drawing/2014/main" id="{C2570563-43FD-F893-9650-3A1CBDD799B8}"/>
                </a:ext>
              </a:extLst>
            </p:cNvPr>
            <p:cNvSpPr/>
            <p:nvPr/>
          </p:nvSpPr>
          <p:spPr>
            <a:xfrm>
              <a:off x="6820874" y="4478426"/>
              <a:ext cx="260571" cy="23509"/>
            </a:xfrm>
            <a:custGeom>
              <a:avLst/>
              <a:gdLst>
                <a:gd name="connsiteX0" fmla="*/ 11632 w 260571"/>
                <a:gd name="connsiteY0" fmla="*/ 23510 h 23509"/>
                <a:gd name="connsiteX1" fmla="*/ 248694 w 260571"/>
                <a:gd name="connsiteY1" fmla="*/ 23510 h 23509"/>
                <a:gd name="connsiteX2" fmla="*/ 260572 w 260571"/>
                <a:gd name="connsiteY2" fmla="*/ 11632 h 23509"/>
                <a:gd name="connsiteX3" fmla="*/ 248694 w 260571"/>
                <a:gd name="connsiteY3" fmla="*/ 0 h 23509"/>
                <a:gd name="connsiteX4" fmla="*/ 11632 w 260571"/>
                <a:gd name="connsiteY4" fmla="*/ 0 h 23509"/>
                <a:gd name="connsiteX5" fmla="*/ 0 w 260571"/>
                <a:gd name="connsiteY5" fmla="*/ 11632 h 23509"/>
                <a:gd name="connsiteX6" fmla="*/ 11632 w 260571"/>
                <a:gd name="connsiteY6" fmla="*/ 23510 h 2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571" h="23509">
                  <a:moveTo>
                    <a:pt x="11632" y="23510"/>
                  </a:moveTo>
                  <a:lnTo>
                    <a:pt x="248694" y="23510"/>
                  </a:lnTo>
                  <a:cubicBezTo>
                    <a:pt x="255165" y="23510"/>
                    <a:pt x="260572" y="18185"/>
                    <a:pt x="260572" y="11632"/>
                  </a:cubicBezTo>
                  <a:cubicBezTo>
                    <a:pt x="260572" y="5079"/>
                    <a:pt x="255247" y="0"/>
                    <a:pt x="248694" y="0"/>
                  </a:cubicBezTo>
                  <a:lnTo>
                    <a:pt x="11632" y="0"/>
                  </a:lnTo>
                  <a:cubicBezTo>
                    <a:pt x="5161" y="0"/>
                    <a:pt x="0" y="5079"/>
                    <a:pt x="0" y="11632"/>
                  </a:cubicBezTo>
                  <a:cubicBezTo>
                    <a:pt x="0" y="18185"/>
                    <a:pt x="5079" y="23510"/>
                    <a:pt x="11632" y="23510"/>
                  </a:cubicBezTo>
                  <a:close/>
                </a:path>
              </a:pathLst>
            </a:custGeom>
            <a:solidFill>
              <a:srgbClr val="0BBBEF"/>
            </a:solidFill>
            <a:ln w="8114" cap="flat">
              <a:noFill/>
              <a:prstDash val="solid"/>
              <a:miter/>
            </a:ln>
          </p:spPr>
          <p:txBody>
            <a:bodyPr rtlCol="0" anchor="ctr"/>
            <a:lstStyle/>
            <a:p>
              <a:endParaRPr lang="fr-FR" noProof="0" dirty="0"/>
            </a:p>
          </p:txBody>
        </p:sp>
        <p:sp>
          <p:nvSpPr>
            <p:cNvPr id="263" name="Forme libre : forme 262">
              <a:extLst>
                <a:ext uri="{FF2B5EF4-FFF2-40B4-BE49-F238E27FC236}">
                  <a16:creationId xmlns:a16="http://schemas.microsoft.com/office/drawing/2014/main" id="{8B31E632-D74D-BA51-CAD0-AF0C3BA40942}"/>
                </a:ext>
              </a:extLst>
            </p:cNvPr>
            <p:cNvSpPr/>
            <p:nvPr/>
          </p:nvSpPr>
          <p:spPr>
            <a:xfrm>
              <a:off x="6820874" y="4553296"/>
              <a:ext cx="170055" cy="23427"/>
            </a:xfrm>
            <a:custGeom>
              <a:avLst/>
              <a:gdLst>
                <a:gd name="connsiteX0" fmla="*/ 158096 w 170055"/>
                <a:gd name="connsiteY0" fmla="*/ 0 h 23427"/>
                <a:gd name="connsiteX1" fmla="*/ 11632 w 170055"/>
                <a:gd name="connsiteY1" fmla="*/ 0 h 23427"/>
                <a:gd name="connsiteX2" fmla="*/ 0 w 170055"/>
                <a:gd name="connsiteY2" fmla="*/ 11632 h 23427"/>
                <a:gd name="connsiteX3" fmla="*/ 11632 w 170055"/>
                <a:gd name="connsiteY3" fmla="*/ 23428 h 23427"/>
                <a:gd name="connsiteX4" fmla="*/ 158178 w 170055"/>
                <a:gd name="connsiteY4" fmla="*/ 23428 h 23427"/>
                <a:gd name="connsiteX5" fmla="*/ 170056 w 170055"/>
                <a:gd name="connsiteY5" fmla="*/ 11632 h 23427"/>
                <a:gd name="connsiteX6" fmla="*/ 158178 w 170055"/>
                <a:gd name="connsiteY6" fmla="*/ 0 h 2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55" h="23427">
                  <a:moveTo>
                    <a:pt x="158096" y="0"/>
                  </a:moveTo>
                  <a:lnTo>
                    <a:pt x="11632" y="0"/>
                  </a:lnTo>
                  <a:cubicBezTo>
                    <a:pt x="5161" y="0"/>
                    <a:pt x="0" y="5079"/>
                    <a:pt x="0" y="11632"/>
                  </a:cubicBezTo>
                  <a:cubicBezTo>
                    <a:pt x="0" y="18185"/>
                    <a:pt x="5079" y="23428"/>
                    <a:pt x="11632" y="23428"/>
                  </a:cubicBezTo>
                  <a:lnTo>
                    <a:pt x="158178" y="23428"/>
                  </a:lnTo>
                  <a:cubicBezTo>
                    <a:pt x="164649" y="23428"/>
                    <a:pt x="170056" y="18103"/>
                    <a:pt x="170056" y="11632"/>
                  </a:cubicBezTo>
                  <a:cubicBezTo>
                    <a:pt x="170056" y="5161"/>
                    <a:pt x="164731" y="0"/>
                    <a:pt x="158178" y="0"/>
                  </a:cubicBezTo>
                  <a:close/>
                </a:path>
              </a:pathLst>
            </a:custGeom>
            <a:solidFill>
              <a:srgbClr val="0BBBEF"/>
            </a:solidFill>
            <a:ln w="8114" cap="flat">
              <a:noFill/>
              <a:prstDash val="solid"/>
              <a:miter/>
            </a:ln>
          </p:spPr>
          <p:txBody>
            <a:bodyPr rtlCol="0" anchor="ctr"/>
            <a:lstStyle/>
            <a:p>
              <a:endParaRPr lang="fr-FR" noProof="0" dirty="0"/>
            </a:p>
          </p:txBody>
        </p:sp>
        <p:sp>
          <p:nvSpPr>
            <p:cNvPr id="264" name="Forme libre : forme 263">
              <a:extLst>
                <a:ext uri="{FF2B5EF4-FFF2-40B4-BE49-F238E27FC236}">
                  <a16:creationId xmlns:a16="http://schemas.microsoft.com/office/drawing/2014/main" id="{4DF5030D-9B3F-1A0D-707D-CEB88B9BD6BF}"/>
                </a:ext>
              </a:extLst>
            </p:cNvPr>
            <p:cNvSpPr/>
            <p:nvPr/>
          </p:nvSpPr>
          <p:spPr>
            <a:xfrm>
              <a:off x="6821120" y="4087938"/>
              <a:ext cx="23427" cy="113616"/>
            </a:xfrm>
            <a:custGeom>
              <a:avLst/>
              <a:gdLst>
                <a:gd name="connsiteX0" fmla="*/ 11632 w 23427"/>
                <a:gd name="connsiteY0" fmla="*/ 0 h 113616"/>
                <a:gd name="connsiteX1" fmla="*/ 0 w 23427"/>
                <a:gd name="connsiteY1" fmla="*/ 11632 h 113616"/>
                <a:gd name="connsiteX2" fmla="*/ 0 w 23427"/>
                <a:gd name="connsiteY2" fmla="*/ 101738 h 113616"/>
                <a:gd name="connsiteX3" fmla="*/ 11632 w 23427"/>
                <a:gd name="connsiteY3" fmla="*/ 113616 h 113616"/>
                <a:gd name="connsiteX4" fmla="*/ 23428 w 23427"/>
                <a:gd name="connsiteY4" fmla="*/ 101738 h 113616"/>
                <a:gd name="connsiteX5" fmla="*/ 23428 w 23427"/>
                <a:gd name="connsiteY5" fmla="*/ 11632 h 113616"/>
                <a:gd name="connsiteX6" fmla="*/ 11632 w 23427"/>
                <a:gd name="connsiteY6" fmla="*/ 0 h 11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7" h="113616">
                  <a:moveTo>
                    <a:pt x="11632" y="0"/>
                  </a:moveTo>
                  <a:cubicBezTo>
                    <a:pt x="5161" y="0"/>
                    <a:pt x="0" y="5079"/>
                    <a:pt x="0" y="11632"/>
                  </a:cubicBezTo>
                  <a:lnTo>
                    <a:pt x="0" y="101738"/>
                  </a:lnTo>
                  <a:cubicBezTo>
                    <a:pt x="0" y="108210"/>
                    <a:pt x="5079" y="113616"/>
                    <a:pt x="11632" y="113616"/>
                  </a:cubicBezTo>
                  <a:cubicBezTo>
                    <a:pt x="18185" y="113616"/>
                    <a:pt x="23428" y="108292"/>
                    <a:pt x="23428" y="101738"/>
                  </a:cubicBezTo>
                  <a:lnTo>
                    <a:pt x="23428" y="11632"/>
                  </a:lnTo>
                  <a:cubicBezTo>
                    <a:pt x="23428" y="5161"/>
                    <a:pt x="18103" y="0"/>
                    <a:pt x="11632" y="0"/>
                  </a:cubicBezTo>
                  <a:close/>
                </a:path>
              </a:pathLst>
            </a:custGeom>
            <a:solidFill>
              <a:srgbClr val="000000"/>
            </a:solidFill>
            <a:ln w="8114" cap="flat">
              <a:noFill/>
              <a:prstDash val="solid"/>
              <a:miter/>
            </a:ln>
          </p:spPr>
          <p:txBody>
            <a:bodyPr rtlCol="0" anchor="ctr"/>
            <a:lstStyle/>
            <a:p>
              <a:endParaRPr lang="fr-FR" noProof="0" dirty="0"/>
            </a:p>
          </p:txBody>
        </p:sp>
        <p:sp>
          <p:nvSpPr>
            <p:cNvPr id="265" name="Forme libre : forme 264">
              <a:extLst>
                <a:ext uri="{FF2B5EF4-FFF2-40B4-BE49-F238E27FC236}">
                  <a16:creationId xmlns:a16="http://schemas.microsoft.com/office/drawing/2014/main" id="{E39BDE8E-66AB-EF0F-2CD7-83AEA9205272}"/>
                </a:ext>
              </a:extLst>
            </p:cNvPr>
            <p:cNvSpPr/>
            <p:nvPr/>
          </p:nvSpPr>
          <p:spPr>
            <a:xfrm>
              <a:off x="6934818" y="4087938"/>
              <a:ext cx="23509" cy="113616"/>
            </a:xfrm>
            <a:custGeom>
              <a:avLst/>
              <a:gdLst>
                <a:gd name="connsiteX0" fmla="*/ 11632 w 23509"/>
                <a:gd name="connsiteY0" fmla="*/ 0 h 113616"/>
                <a:gd name="connsiteX1" fmla="*/ 0 w 23509"/>
                <a:gd name="connsiteY1" fmla="*/ 11632 h 113616"/>
                <a:gd name="connsiteX2" fmla="*/ 0 w 23509"/>
                <a:gd name="connsiteY2" fmla="*/ 101738 h 113616"/>
                <a:gd name="connsiteX3" fmla="*/ 11632 w 23509"/>
                <a:gd name="connsiteY3" fmla="*/ 113616 h 113616"/>
                <a:gd name="connsiteX4" fmla="*/ 23510 w 23509"/>
                <a:gd name="connsiteY4" fmla="*/ 101738 h 113616"/>
                <a:gd name="connsiteX5" fmla="*/ 23510 w 23509"/>
                <a:gd name="connsiteY5" fmla="*/ 11632 h 113616"/>
                <a:gd name="connsiteX6" fmla="*/ 11632 w 23509"/>
                <a:gd name="connsiteY6" fmla="*/ 0 h 11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9" h="113616">
                  <a:moveTo>
                    <a:pt x="11632" y="0"/>
                  </a:moveTo>
                  <a:cubicBezTo>
                    <a:pt x="5161" y="0"/>
                    <a:pt x="0" y="5079"/>
                    <a:pt x="0" y="11632"/>
                  </a:cubicBezTo>
                  <a:lnTo>
                    <a:pt x="0" y="101738"/>
                  </a:lnTo>
                  <a:cubicBezTo>
                    <a:pt x="0" y="108210"/>
                    <a:pt x="5079" y="113616"/>
                    <a:pt x="11632" y="113616"/>
                  </a:cubicBezTo>
                  <a:cubicBezTo>
                    <a:pt x="18185" y="113616"/>
                    <a:pt x="23510" y="108292"/>
                    <a:pt x="23510" y="101738"/>
                  </a:cubicBezTo>
                  <a:lnTo>
                    <a:pt x="23510" y="11632"/>
                  </a:lnTo>
                  <a:cubicBezTo>
                    <a:pt x="23510" y="5161"/>
                    <a:pt x="18185" y="0"/>
                    <a:pt x="11632" y="0"/>
                  </a:cubicBezTo>
                  <a:close/>
                </a:path>
              </a:pathLst>
            </a:custGeom>
            <a:solidFill>
              <a:srgbClr val="000000"/>
            </a:solidFill>
            <a:ln w="8114" cap="flat">
              <a:noFill/>
              <a:prstDash val="solid"/>
              <a:miter/>
            </a:ln>
          </p:spPr>
          <p:txBody>
            <a:bodyPr rtlCol="0" anchor="ctr"/>
            <a:lstStyle/>
            <a:p>
              <a:endParaRPr lang="fr-FR" noProof="0" dirty="0"/>
            </a:p>
          </p:txBody>
        </p:sp>
        <p:sp>
          <p:nvSpPr>
            <p:cNvPr id="266" name="Forme libre : forme 265">
              <a:extLst>
                <a:ext uri="{FF2B5EF4-FFF2-40B4-BE49-F238E27FC236}">
                  <a16:creationId xmlns:a16="http://schemas.microsoft.com/office/drawing/2014/main" id="{C61DD6AC-07FE-F24F-F34A-E66B3949BFE7}"/>
                </a:ext>
              </a:extLst>
            </p:cNvPr>
            <p:cNvSpPr/>
            <p:nvPr/>
          </p:nvSpPr>
          <p:spPr>
            <a:xfrm>
              <a:off x="7048434" y="4087938"/>
              <a:ext cx="23509" cy="113616"/>
            </a:xfrm>
            <a:custGeom>
              <a:avLst/>
              <a:gdLst>
                <a:gd name="connsiteX0" fmla="*/ 11632 w 23509"/>
                <a:gd name="connsiteY0" fmla="*/ 0 h 113616"/>
                <a:gd name="connsiteX1" fmla="*/ 0 w 23509"/>
                <a:gd name="connsiteY1" fmla="*/ 11632 h 113616"/>
                <a:gd name="connsiteX2" fmla="*/ 0 w 23509"/>
                <a:gd name="connsiteY2" fmla="*/ 101738 h 113616"/>
                <a:gd name="connsiteX3" fmla="*/ 11632 w 23509"/>
                <a:gd name="connsiteY3" fmla="*/ 113616 h 113616"/>
                <a:gd name="connsiteX4" fmla="*/ 23510 w 23509"/>
                <a:gd name="connsiteY4" fmla="*/ 101738 h 113616"/>
                <a:gd name="connsiteX5" fmla="*/ 23510 w 23509"/>
                <a:gd name="connsiteY5" fmla="*/ 11632 h 113616"/>
                <a:gd name="connsiteX6" fmla="*/ 11632 w 23509"/>
                <a:gd name="connsiteY6" fmla="*/ 0 h 11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9" h="113616">
                  <a:moveTo>
                    <a:pt x="11632" y="0"/>
                  </a:moveTo>
                  <a:cubicBezTo>
                    <a:pt x="5161" y="0"/>
                    <a:pt x="0" y="5079"/>
                    <a:pt x="0" y="11632"/>
                  </a:cubicBezTo>
                  <a:lnTo>
                    <a:pt x="0" y="101738"/>
                  </a:lnTo>
                  <a:cubicBezTo>
                    <a:pt x="0" y="108210"/>
                    <a:pt x="5079" y="113616"/>
                    <a:pt x="11632" y="113616"/>
                  </a:cubicBezTo>
                  <a:cubicBezTo>
                    <a:pt x="18185" y="113616"/>
                    <a:pt x="23510" y="108292"/>
                    <a:pt x="23510" y="101738"/>
                  </a:cubicBezTo>
                  <a:lnTo>
                    <a:pt x="23510" y="11632"/>
                  </a:lnTo>
                  <a:cubicBezTo>
                    <a:pt x="23510" y="5161"/>
                    <a:pt x="18185" y="0"/>
                    <a:pt x="11632" y="0"/>
                  </a:cubicBezTo>
                  <a:close/>
                </a:path>
              </a:pathLst>
            </a:custGeom>
            <a:solidFill>
              <a:srgbClr val="000000"/>
            </a:solidFill>
            <a:ln w="8114" cap="flat">
              <a:noFill/>
              <a:prstDash val="solid"/>
              <a:miter/>
            </a:ln>
          </p:spPr>
          <p:txBody>
            <a:bodyPr rtlCol="0" anchor="ctr"/>
            <a:lstStyle/>
            <a:p>
              <a:endParaRPr lang="fr-FR" noProof="0" dirty="0"/>
            </a:p>
          </p:txBody>
        </p:sp>
      </p:grpSp>
      <p:grpSp>
        <p:nvGrpSpPr>
          <p:cNvPr id="308" name="Groupe 307">
            <a:extLst>
              <a:ext uri="{FF2B5EF4-FFF2-40B4-BE49-F238E27FC236}">
                <a16:creationId xmlns:a16="http://schemas.microsoft.com/office/drawing/2014/main" id="{382A7BC6-D77D-6914-97F7-F4FB585CC5D3}"/>
              </a:ext>
            </a:extLst>
          </p:cNvPr>
          <p:cNvGrpSpPr/>
          <p:nvPr/>
        </p:nvGrpSpPr>
        <p:grpSpPr>
          <a:xfrm>
            <a:off x="11163871" y="3997896"/>
            <a:ext cx="555306" cy="681513"/>
            <a:chOff x="11163871" y="3997896"/>
            <a:chExt cx="555306" cy="681513"/>
          </a:xfrm>
        </p:grpSpPr>
        <p:sp>
          <p:nvSpPr>
            <p:cNvPr id="301" name="Forme libre : forme 300">
              <a:extLst>
                <a:ext uri="{FF2B5EF4-FFF2-40B4-BE49-F238E27FC236}">
                  <a16:creationId xmlns:a16="http://schemas.microsoft.com/office/drawing/2014/main" id="{7A940EE2-488E-704F-60D1-AFB8C7CC57EE}"/>
                </a:ext>
              </a:extLst>
            </p:cNvPr>
            <p:cNvSpPr/>
            <p:nvPr/>
          </p:nvSpPr>
          <p:spPr>
            <a:xfrm>
              <a:off x="11261311" y="4184776"/>
              <a:ext cx="261937" cy="23812"/>
            </a:xfrm>
            <a:custGeom>
              <a:avLst/>
              <a:gdLst>
                <a:gd name="connsiteX0" fmla="*/ 250031 w 261937"/>
                <a:gd name="connsiteY0" fmla="*/ 0 h 23812"/>
                <a:gd name="connsiteX1" fmla="*/ 11621 w 261937"/>
                <a:gd name="connsiteY1" fmla="*/ 0 h 23812"/>
                <a:gd name="connsiteX2" fmla="*/ 0 w 261937"/>
                <a:gd name="connsiteY2" fmla="*/ 11906 h 23812"/>
                <a:gd name="connsiteX3" fmla="*/ 11621 w 261937"/>
                <a:gd name="connsiteY3" fmla="*/ 23813 h 23812"/>
                <a:gd name="connsiteX4" fmla="*/ 250031 w 261937"/>
                <a:gd name="connsiteY4" fmla="*/ 23813 h 23812"/>
                <a:gd name="connsiteX5" fmla="*/ 261938 w 261937"/>
                <a:gd name="connsiteY5" fmla="*/ 11906 h 23812"/>
                <a:gd name="connsiteX6" fmla="*/ 250031 w 261937"/>
                <a:gd name="connsiteY6"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7" h="23812">
                  <a:moveTo>
                    <a:pt x="250031" y="0"/>
                  </a:moveTo>
                  <a:lnTo>
                    <a:pt x="11621" y="0"/>
                  </a:lnTo>
                  <a:cubicBezTo>
                    <a:pt x="5144" y="0"/>
                    <a:pt x="0" y="5143"/>
                    <a:pt x="0" y="11906"/>
                  </a:cubicBezTo>
                  <a:cubicBezTo>
                    <a:pt x="0" y="18669"/>
                    <a:pt x="5144" y="23813"/>
                    <a:pt x="11621" y="23813"/>
                  </a:cubicBezTo>
                  <a:lnTo>
                    <a:pt x="250031" y="23813"/>
                  </a:lnTo>
                  <a:cubicBezTo>
                    <a:pt x="256508" y="23813"/>
                    <a:pt x="261938" y="18383"/>
                    <a:pt x="261938" y="11906"/>
                  </a:cubicBezTo>
                  <a:cubicBezTo>
                    <a:pt x="261938" y="5429"/>
                    <a:pt x="256508" y="0"/>
                    <a:pt x="250031" y="0"/>
                  </a:cubicBezTo>
                  <a:close/>
                </a:path>
              </a:pathLst>
            </a:custGeom>
            <a:solidFill>
              <a:srgbClr val="0BBBEF"/>
            </a:solidFill>
            <a:ln w="9525" cap="flat">
              <a:noFill/>
              <a:prstDash val="solid"/>
              <a:miter/>
            </a:ln>
          </p:spPr>
          <p:txBody>
            <a:bodyPr rtlCol="0" anchor="ctr"/>
            <a:lstStyle/>
            <a:p>
              <a:endParaRPr lang="fr-FR" noProof="0" dirty="0"/>
            </a:p>
          </p:txBody>
        </p:sp>
        <p:sp>
          <p:nvSpPr>
            <p:cNvPr id="302" name="Forme libre : forme 301">
              <a:extLst>
                <a:ext uri="{FF2B5EF4-FFF2-40B4-BE49-F238E27FC236}">
                  <a16:creationId xmlns:a16="http://schemas.microsoft.com/office/drawing/2014/main" id="{24F20C6E-71E2-6611-1228-10721409C429}"/>
                </a:ext>
              </a:extLst>
            </p:cNvPr>
            <p:cNvSpPr/>
            <p:nvPr/>
          </p:nvSpPr>
          <p:spPr>
            <a:xfrm>
              <a:off x="11261311" y="4263072"/>
              <a:ext cx="261937" cy="23812"/>
            </a:xfrm>
            <a:custGeom>
              <a:avLst/>
              <a:gdLst>
                <a:gd name="connsiteX0" fmla="*/ 250031 w 261937"/>
                <a:gd name="connsiteY0" fmla="*/ 0 h 23812"/>
                <a:gd name="connsiteX1" fmla="*/ 11621 w 261937"/>
                <a:gd name="connsiteY1" fmla="*/ 0 h 23812"/>
                <a:gd name="connsiteX2" fmla="*/ 0 w 261937"/>
                <a:gd name="connsiteY2" fmla="*/ 11906 h 23812"/>
                <a:gd name="connsiteX3" fmla="*/ 11621 w 261937"/>
                <a:gd name="connsiteY3" fmla="*/ 23813 h 23812"/>
                <a:gd name="connsiteX4" fmla="*/ 250031 w 261937"/>
                <a:gd name="connsiteY4" fmla="*/ 23813 h 23812"/>
                <a:gd name="connsiteX5" fmla="*/ 261938 w 261937"/>
                <a:gd name="connsiteY5" fmla="*/ 11906 h 23812"/>
                <a:gd name="connsiteX6" fmla="*/ 250031 w 261937"/>
                <a:gd name="connsiteY6"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7" h="23812">
                  <a:moveTo>
                    <a:pt x="250031" y="0"/>
                  </a:moveTo>
                  <a:lnTo>
                    <a:pt x="11621" y="0"/>
                  </a:lnTo>
                  <a:cubicBezTo>
                    <a:pt x="5144" y="0"/>
                    <a:pt x="0" y="5143"/>
                    <a:pt x="0" y="11906"/>
                  </a:cubicBezTo>
                  <a:cubicBezTo>
                    <a:pt x="0" y="18669"/>
                    <a:pt x="5144" y="23813"/>
                    <a:pt x="11621" y="23813"/>
                  </a:cubicBezTo>
                  <a:lnTo>
                    <a:pt x="250031" y="23813"/>
                  </a:lnTo>
                  <a:cubicBezTo>
                    <a:pt x="256508" y="23813"/>
                    <a:pt x="261938" y="18383"/>
                    <a:pt x="261938" y="11906"/>
                  </a:cubicBezTo>
                  <a:cubicBezTo>
                    <a:pt x="261938" y="5429"/>
                    <a:pt x="256508" y="0"/>
                    <a:pt x="250031" y="0"/>
                  </a:cubicBezTo>
                  <a:close/>
                </a:path>
              </a:pathLst>
            </a:custGeom>
            <a:solidFill>
              <a:srgbClr val="0BBBEF"/>
            </a:solidFill>
            <a:ln w="9525" cap="flat">
              <a:noFill/>
              <a:prstDash val="solid"/>
              <a:miter/>
            </a:ln>
          </p:spPr>
          <p:txBody>
            <a:bodyPr rtlCol="0" anchor="ctr"/>
            <a:lstStyle/>
            <a:p>
              <a:endParaRPr lang="fr-FR" noProof="0" dirty="0"/>
            </a:p>
          </p:txBody>
        </p:sp>
        <p:sp>
          <p:nvSpPr>
            <p:cNvPr id="303" name="Forme libre : forme 302">
              <a:extLst>
                <a:ext uri="{FF2B5EF4-FFF2-40B4-BE49-F238E27FC236}">
                  <a16:creationId xmlns:a16="http://schemas.microsoft.com/office/drawing/2014/main" id="{D18FA64F-1F3D-A9E2-5AA6-274B5FE440D5}"/>
                </a:ext>
              </a:extLst>
            </p:cNvPr>
            <p:cNvSpPr/>
            <p:nvPr/>
          </p:nvSpPr>
          <p:spPr>
            <a:xfrm>
              <a:off x="11261311" y="4342701"/>
              <a:ext cx="261937" cy="23812"/>
            </a:xfrm>
            <a:custGeom>
              <a:avLst/>
              <a:gdLst>
                <a:gd name="connsiteX0" fmla="*/ 250031 w 261937"/>
                <a:gd name="connsiteY0" fmla="*/ 0 h 23812"/>
                <a:gd name="connsiteX1" fmla="*/ 11621 w 261937"/>
                <a:gd name="connsiteY1" fmla="*/ 0 h 23812"/>
                <a:gd name="connsiteX2" fmla="*/ 0 w 261937"/>
                <a:gd name="connsiteY2" fmla="*/ 11906 h 23812"/>
                <a:gd name="connsiteX3" fmla="*/ 11621 w 261937"/>
                <a:gd name="connsiteY3" fmla="*/ 23813 h 23812"/>
                <a:gd name="connsiteX4" fmla="*/ 250031 w 261937"/>
                <a:gd name="connsiteY4" fmla="*/ 23813 h 23812"/>
                <a:gd name="connsiteX5" fmla="*/ 261938 w 261937"/>
                <a:gd name="connsiteY5" fmla="*/ 11906 h 23812"/>
                <a:gd name="connsiteX6" fmla="*/ 250031 w 261937"/>
                <a:gd name="connsiteY6"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7" h="23812">
                  <a:moveTo>
                    <a:pt x="250031" y="0"/>
                  </a:moveTo>
                  <a:lnTo>
                    <a:pt x="11621" y="0"/>
                  </a:lnTo>
                  <a:cubicBezTo>
                    <a:pt x="5144" y="0"/>
                    <a:pt x="0" y="5144"/>
                    <a:pt x="0" y="11906"/>
                  </a:cubicBezTo>
                  <a:cubicBezTo>
                    <a:pt x="0" y="18669"/>
                    <a:pt x="5144" y="23813"/>
                    <a:pt x="11621" y="23813"/>
                  </a:cubicBezTo>
                  <a:lnTo>
                    <a:pt x="250031" y="23813"/>
                  </a:lnTo>
                  <a:cubicBezTo>
                    <a:pt x="256508" y="23813"/>
                    <a:pt x="261938" y="18383"/>
                    <a:pt x="261938" y="11906"/>
                  </a:cubicBezTo>
                  <a:cubicBezTo>
                    <a:pt x="261938" y="5429"/>
                    <a:pt x="256508" y="0"/>
                    <a:pt x="250031" y="0"/>
                  </a:cubicBezTo>
                  <a:close/>
                </a:path>
              </a:pathLst>
            </a:custGeom>
            <a:solidFill>
              <a:srgbClr val="0BBBEF"/>
            </a:solidFill>
            <a:ln w="9525" cap="flat">
              <a:noFill/>
              <a:prstDash val="solid"/>
              <a:miter/>
            </a:ln>
          </p:spPr>
          <p:txBody>
            <a:bodyPr rtlCol="0" anchor="ctr"/>
            <a:lstStyle/>
            <a:p>
              <a:endParaRPr lang="fr-FR" noProof="0" dirty="0"/>
            </a:p>
          </p:txBody>
        </p:sp>
        <p:sp>
          <p:nvSpPr>
            <p:cNvPr id="304" name="Forme libre : forme 303">
              <a:extLst>
                <a:ext uri="{FF2B5EF4-FFF2-40B4-BE49-F238E27FC236}">
                  <a16:creationId xmlns:a16="http://schemas.microsoft.com/office/drawing/2014/main" id="{1653029C-3227-0BB7-84A8-9BE03DE3B65B}"/>
                </a:ext>
              </a:extLst>
            </p:cNvPr>
            <p:cNvSpPr/>
            <p:nvPr/>
          </p:nvSpPr>
          <p:spPr>
            <a:xfrm>
              <a:off x="11261597" y="4418043"/>
              <a:ext cx="170973" cy="23812"/>
            </a:xfrm>
            <a:custGeom>
              <a:avLst/>
              <a:gdLst>
                <a:gd name="connsiteX0" fmla="*/ 11620 w 170973"/>
                <a:gd name="connsiteY0" fmla="*/ 0 h 23812"/>
                <a:gd name="connsiteX1" fmla="*/ 0 w 170973"/>
                <a:gd name="connsiteY1" fmla="*/ 11906 h 23812"/>
                <a:gd name="connsiteX2" fmla="*/ 11620 w 170973"/>
                <a:gd name="connsiteY2" fmla="*/ 23813 h 23812"/>
                <a:gd name="connsiteX3" fmla="*/ 159067 w 170973"/>
                <a:gd name="connsiteY3" fmla="*/ 23813 h 23812"/>
                <a:gd name="connsiteX4" fmla="*/ 170974 w 170973"/>
                <a:gd name="connsiteY4" fmla="*/ 11906 h 23812"/>
                <a:gd name="connsiteX5" fmla="*/ 159067 w 170973"/>
                <a:gd name="connsiteY5" fmla="*/ 0 h 23812"/>
                <a:gd name="connsiteX6" fmla="*/ 11620 w 170973"/>
                <a:gd name="connsiteY6"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 h="23812">
                  <a:moveTo>
                    <a:pt x="11620" y="0"/>
                  </a:moveTo>
                  <a:cubicBezTo>
                    <a:pt x="5143" y="0"/>
                    <a:pt x="0" y="5144"/>
                    <a:pt x="0" y="11906"/>
                  </a:cubicBezTo>
                  <a:cubicBezTo>
                    <a:pt x="0" y="18669"/>
                    <a:pt x="5143" y="23813"/>
                    <a:pt x="11620" y="23813"/>
                  </a:cubicBezTo>
                  <a:lnTo>
                    <a:pt x="159067" y="23813"/>
                  </a:lnTo>
                  <a:cubicBezTo>
                    <a:pt x="165544" y="23813"/>
                    <a:pt x="170974" y="18383"/>
                    <a:pt x="170974" y="11906"/>
                  </a:cubicBezTo>
                  <a:cubicBezTo>
                    <a:pt x="170974" y="5429"/>
                    <a:pt x="165544" y="0"/>
                    <a:pt x="159067" y="0"/>
                  </a:cubicBezTo>
                  <a:lnTo>
                    <a:pt x="11620" y="0"/>
                  </a:lnTo>
                  <a:close/>
                </a:path>
              </a:pathLst>
            </a:custGeom>
            <a:solidFill>
              <a:srgbClr val="0BBBEF"/>
            </a:solidFill>
            <a:ln w="9525" cap="flat">
              <a:noFill/>
              <a:prstDash val="solid"/>
              <a:miter/>
            </a:ln>
          </p:spPr>
          <p:txBody>
            <a:bodyPr rtlCol="0" anchor="ctr"/>
            <a:lstStyle/>
            <a:p>
              <a:endParaRPr lang="fr-FR" noProof="0" dirty="0"/>
            </a:p>
          </p:txBody>
        </p:sp>
        <p:sp>
          <p:nvSpPr>
            <p:cNvPr id="305" name="Forme libre : forme 304">
              <a:extLst>
                <a:ext uri="{FF2B5EF4-FFF2-40B4-BE49-F238E27FC236}">
                  <a16:creationId xmlns:a16="http://schemas.microsoft.com/office/drawing/2014/main" id="{F4762F2A-2CE1-D9FA-2286-1FDDFE54DF0A}"/>
                </a:ext>
              </a:extLst>
            </p:cNvPr>
            <p:cNvSpPr/>
            <p:nvPr/>
          </p:nvSpPr>
          <p:spPr>
            <a:xfrm>
              <a:off x="11163871" y="3997896"/>
              <a:ext cx="447293" cy="573500"/>
            </a:xfrm>
            <a:custGeom>
              <a:avLst/>
              <a:gdLst>
                <a:gd name="connsiteX0" fmla="*/ 139541 w 447293"/>
                <a:gd name="connsiteY0" fmla="*/ 139637 h 573500"/>
                <a:gd name="connsiteX1" fmla="*/ 41053 w 447293"/>
                <a:gd name="connsiteY1" fmla="*/ 139637 h 573500"/>
                <a:gd name="connsiteX2" fmla="*/ 89916 w 447293"/>
                <a:gd name="connsiteY2" fmla="*/ 93155 h 573500"/>
                <a:gd name="connsiteX3" fmla="*/ 93155 w 447293"/>
                <a:gd name="connsiteY3" fmla="*/ 89630 h 573500"/>
                <a:gd name="connsiteX4" fmla="*/ 134493 w 447293"/>
                <a:gd name="connsiteY4" fmla="*/ 46673 h 573500"/>
                <a:gd name="connsiteX5" fmla="*/ 139637 w 447293"/>
                <a:gd name="connsiteY5" fmla="*/ 41243 h 573500"/>
                <a:gd name="connsiteX6" fmla="*/ 139637 w 447293"/>
                <a:gd name="connsiteY6" fmla="*/ 139541 h 573500"/>
                <a:gd name="connsiteX7" fmla="*/ 435007 w 447293"/>
                <a:gd name="connsiteY7" fmla="*/ 0 h 573500"/>
                <a:gd name="connsiteX8" fmla="*/ 151448 w 447293"/>
                <a:gd name="connsiteY8" fmla="*/ 0 h 573500"/>
                <a:gd name="connsiteX9" fmla="*/ 148971 w 447293"/>
                <a:gd name="connsiteY9" fmla="*/ 286 h 573500"/>
                <a:gd name="connsiteX10" fmla="*/ 148685 w 447293"/>
                <a:gd name="connsiteY10" fmla="*/ 286 h 573500"/>
                <a:gd name="connsiteX11" fmla="*/ 146018 w 447293"/>
                <a:gd name="connsiteY11" fmla="*/ 1334 h 573500"/>
                <a:gd name="connsiteX12" fmla="*/ 145256 w 447293"/>
                <a:gd name="connsiteY12" fmla="*/ 1619 h 573500"/>
                <a:gd name="connsiteX13" fmla="*/ 142780 w 447293"/>
                <a:gd name="connsiteY13" fmla="*/ 3524 h 573500"/>
                <a:gd name="connsiteX14" fmla="*/ 76581 w 447293"/>
                <a:gd name="connsiteY14" fmla="*/ 72962 h 573500"/>
                <a:gd name="connsiteX15" fmla="*/ 3524 w 447293"/>
                <a:gd name="connsiteY15" fmla="*/ 142875 h 573500"/>
                <a:gd name="connsiteX16" fmla="*/ 1619 w 447293"/>
                <a:gd name="connsiteY16" fmla="*/ 145256 h 573500"/>
                <a:gd name="connsiteX17" fmla="*/ 1048 w 447293"/>
                <a:gd name="connsiteY17" fmla="*/ 146114 h 573500"/>
                <a:gd name="connsiteX18" fmla="*/ 286 w 447293"/>
                <a:gd name="connsiteY18" fmla="*/ 148781 h 573500"/>
                <a:gd name="connsiteX19" fmla="*/ 0 w 447293"/>
                <a:gd name="connsiteY19" fmla="*/ 149066 h 573500"/>
                <a:gd name="connsiteX20" fmla="*/ 0 w 447293"/>
                <a:gd name="connsiteY20" fmla="*/ 561594 h 573500"/>
                <a:gd name="connsiteX21" fmla="*/ 11621 w 447293"/>
                <a:gd name="connsiteY21" fmla="*/ 573500 h 573500"/>
                <a:gd name="connsiteX22" fmla="*/ 281940 w 447293"/>
                <a:gd name="connsiteY22" fmla="*/ 573500 h 573500"/>
                <a:gd name="connsiteX23" fmla="*/ 281369 w 447293"/>
                <a:gd name="connsiteY23" fmla="*/ 561594 h 573500"/>
                <a:gd name="connsiteX24" fmla="*/ 281940 w 447293"/>
                <a:gd name="connsiteY24" fmla="*/ 549688 h 573500"/>
                <a:gd name="connsiteX25" fmla="*/ 23527 w 447293"/>
                <a:gd name="connsiteY25" fmla="*/ 549688 h 573500"/>
                <a:gd name="connsiteX26" fmla="*/ 23527 w 447293"/>
                <a:gd name="connsiteY26" fmla="*/ 163354 h 573500"/>
                <a:gd name="connsiteX27" fmla="*/ 151543 w 447293"/>
                <a:gd name="connsiteY27" fmla="*/ 163354 h 573500"/>
                <a:gd name="connsiteX28" fmla="*/ 163449 w 447293"/>
                <a:gd name="connsiteY28" fmla="*/ 151448 h 573500"/>
                <a:gd name="connsiteX29" fmla="*/ 163449 w 447293"/>
                <a:gd name="connsiteY29" fmla="*/ 23527 h 573500"/>
                <a:gd name="connsiteX30" fmla="*/ 423482 w 447293"/>
                <a:gd name="connsiteY30" fmla="*/ 23527 h 573500"/>
                <a:gd name="connsiteX31" fmla="*/ 423482 w 447293"/>
                <a:gd name="connsiteY31" fmla="*/ 408242 h 573500"/>
                <a:gd name="connsiteX32" fmla="*/ 435388 w 447293"/>
                <a:gd name="connsiteY32" fmla="*/ 407670 h 573500"/>
                <a:gd name="connsiteX33" fmla="*/ 447294 w 447293"/>
                <a:gd name="connsiteY33" fmla="*/ 408242 h 573500"/>
                <a:gd name="connsiteX34" fmla="*/ 447294 w 447293"/>
                <a:gd name="connsiteY34" fmla="*/ 11621 h 573500"/>
                <a:gd name="connsiteX35" fmla="*/ 435388 w 447293"/>
                <a:gd name="connsiteY35" fmla="*/ 0 h 573500"/>
                <a:gd name="connsiteX36" fmla="*/ 435102 w 447293"/>
                <a:gd name="connsiteY36" fmla="*/ 0 h 5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7293" h="573500">
                  <a:moveTo>
                    <a:pt x="139541" y="139637"/>
                  </a:moveTo>
                  <a:lnTo>
                    <a:pt x="41053" y="139637"/>
                  </a:lnTo>
                  <a:lnTo>
                    <a:pt x="89916" y="93155"/>
                  </a:lnTo>
                  <a:lnTo>
                    <a:pt x="93155" y="89630"/>
                  </a:lnTo>
                  <a:lnTo>
                    <a:pt x="134493" y="46673"/>
                  </a:lnTo>
                  <a:lnTo>
                    <a:pt x="139637" y="41243"/>
                  </a:lnTo>
                  <a:lnTo>
                    <a:pt x="139637" y="139541"/>
                  </a:lnTo>
                  <a:close/>
                  <a:moveTo>
                    <a:pt x="435007" y="0"/>
                  </a:moveTo>
                  <a:lnTo>
                    <a:pt x="151448" y="0"/>
                  </a:lnTo>
                  <a:cubicBezTo>
                    <a:pt x="150590" y="0"/>
                    <a:pt x="149828" y="0"/>
                    <a:pt x="148971" y="286"/>
                  </a:cubicBezTo>
                  <a:lnTo>
                    <a:pt x="148685" y="286"/>
                  </a:lnTo>
                  <a:cubicBezTo>
                    <a:pt x="147638" y="572"/>
                    <a:pt x="146780" y="857"/>
                    <a:pt x="146018" y="1334"/>
                  </a:cubicBezTo>
                  <a:cubicBezTo>
                    <a:pt x="145733" y="1334"/>
                    <a:pt x="145447" y="1619"/>
                    <a:pt x="145256" y="1619"/>
                  </a:cubicBezTo>
                  <a:cubicBezTo>
                    <a:pt x="144494" y="2191"/>
                    <a:pt x="143637" y="2667"/>
                    <a:pt x="142780" y="3524"/>
                  </a:cubicBezTo>
                  <a:lnTo>
                    <a:pt x="76581" y="72962"/>
                  </a:lnTo>
                  <a:lnTo>
                    <a:pt x="3524" y="142875"/>
                  </a:lnTo>
                  <a:cubicBezTo>
                    <a:pt x="2667" y="143637"/>
                    <a:pt x="2191" y="144494"/>
                    <a:pt x="1619" y="145256"/>
                  </a:cubicBezTo>
                  <a:cubicBezTo>
                    <a:pt x="1334" y="145542"/>
                    <a:pt x="1334" y="145828"/>
                    <a:pt x="1048" y="146114"/>
                  </a:cubicBezTo>
                  <a:cubicBezTo>
                    <a:pt x="762" y="146876"/>
                    <a:pt x="476" y="147733"/>
                    <a:pt x="286" y="148781"/>
                  </a:cubicBezTo>
                  <a:cubicBezTo>
                    <a:pt x="286" y="148781"/>
                    <a:pt x="0" y="148781"/>
                    <a:pt x="0" y="149066"/>
                  </a:cubicBezTo>
                  <a:lnTo>
                    <a:pt x="0" y="561594"/>
                  </a:lnTo>
                  <a:cubicBezTo>
                    <a:pt x="0" y="568071"/>
                    <a:pt x="5144" y="573500"/>
                    <a:pt x="11621" y="573500"/>
                  </a:cubicBezTo>
                  <a:lnTo>
                    <a:pt x="281940" y="573500"/>
                  </a:lnTo>
                  <a:cubicBezTo>
                    <a:pt x="281654" y="569500"/>
                    <a:pt x="281369" y="565404"/>
                    <a:pt x="281369" y="561594"/>
                  </a:cubicBezTo>
                  <a:cubicBezTo>
                    <a:pt x="281369" y="557498"/>
                    <a:pt x="281654" y="553498"/>
                    <a:pt x="281940" y="549688"/>
                  </a:cubicBezTo>
                  <a:lnTo>
                    <a:pt x="23527" y="549688"/>
                  </a:lnTo>
                  <a:lnTo>
                    <a:pt x="23527" y="163354"/>
                  </a:lnTo>
                  <a:lnTo>
                    <a:pt x="151543" y="163354"/>
                  </a:lnTo>
                  <a:cubicBezTo>
                    <a:pt x="158020" y="163354"/>
                    <a:pt x="163449" y="157925"/>
                    <a:pt x="163449" y="151448"/>
                  </a:cubicBezTo>
                  <a:lnTo>
                    <a:pt x="163449" y="23527"/>
                  </a:lnTo>
                  <a:lnTo>
                    <a:pt x="423482" y="23527"/>
                  </a:lnTo>
                  <a:lnTo>
                    <a:pt x="423482" y="408242"/>
                  </a:lnTo>
                  <a:cubicBezTo>
                    <a:pt x="427292" y="407956"/>
                    <a:pt x="431292" y="407670"/>
                    <a:pt x="435388" y="407670"/>
                  </a:cubicBezTo>
                  <a:cubicBezTo>
                    <a:pt x="439198" y="407670"/>
                    <a:pt x="443198" y="407956"/>
                    <a:pt x="447294" y="408242"/>
                  </a:cubicBezTo>
                  <a:lnTo>
                    <a:pt x="447294" y="11621"/>
                  </a:lnTo>
                  <a:cubicBezTo>
                    <a:pt x="447294" y="5144"/>
                    <a:pt x="441865" y="0"/>
                    <a:pt x="435388" y="0"/>
                  </a:cubicBezTo>
                  <a:lnTo>
                    <a:pt x="435102" y="0"/>
                  </a:lnTo>
                  <a:close/>
                </a:path>
              </a:pathLst>
            </a:custGeom>
            <a:solidFill>
              <a:srgbClr val="0BBBEF"/>
            </a:solidFill>
            <a:ln w="9525" cap="flat">
              <a:noFill/>
              <a:prstDash val="solid"/>
              <a:miter/>
            </a:ln>
          </p:spPr>
          <p:txBody>
            <a:bodyPr rtlCol="0" anchor="ctr"/>
            <a:lstStyle/>
            <a:p>
              <a:endParaRPr lang="fr-FR" noProof="0" dirty="0"/>
            </a:p>
          </p:txBody>
        </p:sp>
        <p:sp>
          <p:nvSpPr>
            <p:cNvPr id="306" name="Forme libre : forme 305">
              <a:extLst>
                <a:ext uri="{FF2B5EF4-FFF2-40B4-BE49-F238E27FC236}">
                  <a16:creationId xmlns:a16="http://schemas.microsoft.com/office/drawing/2014/main" id="{866B7F55-BBB1-41B7-252D-07F5A924CA9D}"/>
                </a:ext>
              </a:extLst>
            </p:cNvPr>
            <p:cNvSpPr/>
            <p:nvPr/>
          </p:nvSpPr>
          <p:spPr>
            <a:xfrm>
              <a:off x="11479719" y="4439951"/>
              <a:ext cx="239458" cy="239458"/>
            </a:xfrm>
            <a:custGeom>
              <a:avLst/>
              <a:gdLst>
                <a:gd name="connsiteX0" fmla="*/ 119634 w 239458"/>
                <a:gd name="connsiteY0" fmla="*/ 23431 h 239458"/>
                <a:gd name="connsiteX1" fmla="*/ 23527 w 239458"/>
                <a:gd name="connsiteY1" fmla="*/ 119539 h 239458"/>
                <a:gd name="connsiteX2" fmla="*/ 119634 w 239458"/>
                <a:gd name="connsiteY2" fmla="*/ 215646 h 239458"/>
                <a:gd name="connsiteX3" fmla="*/ 215741 w 239458"/>
                <a:gd name="connsiteY3" fmla="*/ 119539 h 239458"/>
                <a:gd name="connsiteX4" fmla="*/ 119634 w 239458"/>
                <a:gd name="connsiteY4" fmla="*/ 23431 h 239458"/>
                <a:gd name="connsiteX5" fmla="*/ 119634 w 239458"/>
                <a:gd name="connsiteY5" fmla="*/ 239459 h 239458"/>
                <a:gd name="connsiteX6" fmla="*/ 0 w 239458"/>
                <a:gd name="connsiteY6" fmla="*/ 119634 h 239458"/>
                <a:gd name="connsiteX7" fmla="*/ 119634 w 239458"/>
                <a:gd name="connsiteY7" fmla="*/ 0 h 239458"/>
                <a:gd name="connsiteX8" fmla="*/ 239459 w 239458"/>
                <a:gd name="connsiteY8" fmla="*/ 119634 h 239458"/>
                <a:gd name="connsiteX9" fmla="*/ 119634 w 239458"/>
                <a:gd name="connsiteY9" fmla="*/ 239459 h 23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58" h="239458">
                  <a:moveTo>
                    <a:pt x="119634" y="23431"/>
                  </a:moveTo>
                  <a:cubicBezTo>
                    <a:pt x="66675" y="23431"/>
                    <a:pt x="23527" y="66675"/>
                    <a:pt x="23527" y="119539"/>
                  </a:cubicBezTo>
                  <a:cubicBezTo>
                    <a:pt x="23527" y="172403"/>
                    <a:pt x="66770" y="215646"/>
                    <a:pt x="119634" y="215646"/>
                  </a:cubicBezTo>
                  <a:cubicBezTo>
                    <a:pt x="172498" y="215646"/>
                    <a:pt x="215741" y="172403"/>
                    <a:pt x="215741" y="119539"/>
                  </a:cubicBezTo>
                  <a:cubicBezTo>
                    <a:pt x="215741" y="66675"/>
                    <a:pt x="172593" y="23431"/>
                    <a:pt x="119634" y="23431"/>
                  </a:cubicBezTo>
                  <a:close/>
                  <a:moveTo>
                    <a:pt x="119634" y="239459"/>
                  </a:moveTo>
                  <a:cubicBezTo>
                    <a:pt x="53435" y="239459"/>
                    <a:pt x="0" y="185738"/>
                    <a:pt x="0" y="119634"/>
                  </a:cubicBezTo>
                  <a:cubicBezTo>
                    <a:pt x="0" y="53530"/>
                    <a:pt x="53435" y="0"/>
                    <a:pt x="119634" y="0"/>
                  </a:cubicBezTo>
                  <a:cubicBezTo>
                    <a:pt x="185833" y="0"/>
                    <a:pt x="239459" y="53435"/>
                    <a:pt x="239459" y="119634"/>
                  </a:cubicBezTo>
                  <a:cubicBezTo>
                    <a:pt x="239459" y="185833"/>
                    <a:pt x="185738" y="239459"/>
                    <a:pt x="119634" y="239459"/>
                  </a:cubicBezTo>
                  <a:close/>
                </a:path>
              </a:pathLst>
            </a:custGeom>
            <a:solidFill>
              <a:srgbClr val="000000"/>
            </a:solidFill>
            <a:ln w="9525" cap="flat">
              <a:noFill/>
              <a:prstDash val="solid"/>
              <a:miter/>
            </a:ln>
          </p:spPr>
          <p:txBody>
            <a:bodyPr rtlCol="0" anchor="ctr"/>
            <a:lstStyle/>
            <a:p>
              <a:endParaRPr lang="fr-FR" noProof="0" dirty="0"/>
            </a:p>
          </p:txBody>
        </p:sp>
        <p:sp>
          <p:nvSpPr>
            <p:cNvPr id="307" name="Forme libre : forme 306">
              <a:extLst>
                <a:ext uri="{FF2B5EF4-FFF2-40B4-BE49-F238E27FC236}">
                  <a16:creationId xmlns:a16="http://schemas.microsoft.com/office/drawing/2014/main" id="{88D60D0E-3422-CC77-09D9-33EF2F546C67}"/>
                </a:ext>
              </a:extLst>
            </p:cNvPr>
            <p:cNvSpPr/>
            <p:nvPr/>
          </p:nvSpPr>
          <p:spPr>
            <a:xfrm>
              <a:off x="11536227" y="4512555"/>
              <a:ext cx="142279" cy="103989"/>
            </a:xfrm>
            <a:custGeom>
              <a:avLst/>
              <a:gdLst>
                <a:gd name="connsiteX0" fmla="*/ 50173 w 142279"/>
                <a:gd name="connsiteY0" fmla="*/ 103894 h 103989"/>
                <a:gd name="connsiteX1" fmla="*/ 41791 w 142279"/>
                <a:gd name="connsiteY1" fmla="*/ 100370 h 103989"/>
                <a:gd name="connsiteX2" fmla="*/ 3215 w 142279"/>
                <a:gd name="connsiteY2" fmla="*/ 61793 h 103989"/>
                <a:gd name="connsiteX3" fmla="*/ 3215 w 142279"/>
                <a:gd name="connsiteY3" fmla="*/ 45029 h 103989"/>
                <a:gd name="connsiteX4" fmla="*/ 19979 w 142279"/>
                <a:gd name="connsiteY4" fmla="*/ 45029 h 103989"/>
                <a:gd name="connsiteX5" fmla="*/ 50268 w 142279"/>
                <a:gd name="connsiteY5" fmla="*/ 75319 h 103989"/>
                <a:gd name="connsiteX6" fmla="*/ 122087 w 142279"/>
                <a:gd name="connsiteY6" fmla="*/ 3215 h 103989"/>
                <a:gd name="connsiteX7" fmla="*/ 138851 w 142279"/>
                <a:gd name="connsiteY7" fmla="*/ 3215 h 103989"/>
                <a:gd name="connsiteX8" fmla="*/ 138851 w 142279"/>
                <a:gd name="connsiteY8" fmla="*/ 19979 h 103989"/>
                <a:gd name="connsiteX9" fmla="*/ 58364 w 142279"/>
                <a:gd name="connsiteY9" fmla="*/ 100179 h 103989"/>
                <a:gd name="connsiteX10" fmla="*/ 50268 w 142279"/>
                <a:gd name="connsiteY10" fmla="*/ 103703 h 103989"/>
                <a:gd name="connsiteX11" fmla="*/ 50268 w 142279"/>
                <a:gd name="connsiteY11" fmla="*/ 103989 h 10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279" h="103989">
                  <a:moveTo>
                    <a:pt x="50173" y="103894"/>
                  </a:moveTo>
                  <a:cubicBezTo>
                    <a:pt x="46934" y="103894"/>
                    <a:pt x="43982" y="102560"/>
                    <a:pt x="41791" y="100370"/>
                  </a:cubicBezTo>
                  <a:lnTo>
                    <a:pt x="3215" y="61793"/>
                  </a:lnTo>
                  <a:cubicBezTo>
                    <a:pt x="-1072" y="57221"/>
                    <a:pt x="-1072" y="49887"/>
                    <a:pt x="3215" y="45029"/>
                  </a:cubicBezTo>
                  <a:cubicBezTo>
                    <a:pt x="7787" y="40457"/>
                    <a:pt x="15311" y="40457"/>
                    <a:pt x="19979" y="45029"/>
                  </a:cubicBezTo>
                  <a:lnTo>
                    <a:pt x="50268" y="75319"/>
                  </a:lnTo>
                  <a:lnTo>
                    <a:pt x="122087" y="3215"/>
                  </a:lnTo>
                  <a:cubicBezTo>
                    <a:pt x="126659" y="-1072"/>
                    <a:pt x="134279" y="-1072"/>
                    <a:pt x="138851" y="3215"/>
                  </a:cubicBezTo>
                  <a:cubicBezTo>
                    <a:pt x="143423" y="8072"/>
                    <a:pt x="143423" y="15407"/>
                    <a:pt x="138851" y="19979"/>
                  </a:cubicBezTo>
                  <a:lnTo>
                    <a:pt x="58364" y="100179"/>
                  </a:lnTo>
                  <a:cubicBezTo>
                    <a:pt x="56174" y="102560"/>
                    <a:pt x="53221" y="103703"/>
                    <a:pt x="50268" y="103703"/>
                  </a:cubicBezTo>
                  <a:lnTo>
                    <a:pt x="50268" y="103989"/>
                  </a:lnTo>
                  <a:close/>
                </a:path>
              </a:pathLst>
            </a:custGeom>
            <a:solidFill>
              <a:srgbClr val="000000"/>
            </a:solidFill>
            <a:ln w="9525" cap="flat">
              <a:noFill/>
              <a:prstDash val="solid"/>
              <a:miter/>
            </a:ln>
          </p:spPr>
          <p:txBody>
            <a:bodyPr rtlCol="0" anchor="ctr"/>
            <a:lstStyle/>
            <a:p>
              <a:endParaRPr lang="fr-FR" noProof="0" dirty="0"/>
            </a:p>
          </p:txBody>
        </p:sp>
      </p:grpSp>
      <p:grpSp>
        <p:nvGrpSpPr>
          <p:cNvPr id="317" name="Groupe 316">
            <a:extLst>
              <a:ext uri="{FF2B5EF4-FFF2-40B4-BE49-F238E27FC236}">
                <a16:creationId xmlns:a16="http://schemas.microsoft.com/office/drawing/2014/main" id="{BED914FD-9EE4-2AF1-6A07-99F6E4F1A25A}"/>
              </a:ext>
            </a:extLst>
          </p:cNvPr>
          <p:cNvGrpSpPr/>
          <p:nvPr/>
        </p:nvGrpSpPr>
        <p:grpSpPr>
          <a:xfrm>
            <a:off x="7470229" y="5022419"/>
            <a:ext cx="615600" cy="613409"/>
            <a:chOff x="7470229" y="5022419"/>
            <a:chExt cx="615600" cy="613409"/>
          </a:xfrm>
        </p:grpSpPr>
        <p:sp>
          <p:nvSpPr>
            <p:cNvPr id="312" name="Forme libre : forme 311">
              <a:extLst>
                <a:ext uri="{FF2B5EF4-FFF2-40B4-BE49-F238E27FC236}">
                  <a16:creationId xmlns:a16="http://schemas.microsoft.com/office/drawing/2014/main" id="{06FD8F43-9FD7-AFED-6FE6-B3039258B580}"/>
                </a:ext>
              </a:extLst>
            </p:cNvPr>
            <p:cNvSpPr/>
            <p:nvPr/>
          </p:nvSpPr>
          <p:spPr>
            <a:xfrm>
              <a:off x="7470229" y="5215776"/>
              <a:ext cx="118967" cy="349091"/>
            </a:xfrm>
            <a:custGeom>
              <a:avLst/>
              <a:gdLst>
                <a:gd name="connsiteX0" fmla="*/ 12668 w 118967"/>
                <a:gd name="connsiteY0" fmla="*/ 349091 h 349091"/>
                <a:gd name="connsiteX1" fmla="*/ 25051 w 118967"/>
                <a:gd name="connsiteY1" fmla="*/ 336423 h 349091"/>
                <a:gd name="connsiteX2" fmla="*/ 25051 w 118967"/>
                <a:gd name="connsiteY2" fmla="*/ 25051 h 349091"/>
                <a:gd name="connsiteX3" fmla="*/ 93631 w 118967"/>
                <a:gd name="connsiteY3" fmla="*/ 25051 h 349091"/>
                <a:gd name="connsiteX4" fmla="*/ 93631 w 118967"/>
                <a:gd name="connsiteY4" fmla="*/ 336328 h 349091"/>
                <a:gd name="connsiteX5" fmla="*/ 106299 w 118967"/>
                <a:gd name="connsiteY5" fmla="*/ 348996 h 349091"/>
                <a:gd name="connsiteX6" fmla="*/ 118967 w 118967"/>
                <a:gd name="connsiteY6" fmla="*/ 336328 h 349091"/>
                <a:gd name="connsiteX7" fmla="*/ 118967 w 118967"/>
                <a:gd name="connsiteY7" fmla="*/ 18860 h 349091"/>
                <a:gd name="connsiteX8" fmla="*/ 99822 w 118967"/>
                <a:gd name="connsiteY8" fmla="*/ 0 h 349091"/>
                <a:gd name="connsiteX9" fmla="*/ 18860 w 118967"/>
                <a:gd name="connsiteY9" fmla="*/ 0 h 349091"/>
                <a:gd name="connsiteX10" fmla="*/ 0 w 118967"/>
                <a:gd name="connsiteY10" fmla="*/ 18860 h 349091"/>
                <a:gd name="connsiteX11" fmla="*/ 0 w 118967"/>
                <a:gd name="connsiteY11" fmla="*/ 336423 h 349091"/>
                <a:gd name="connsiteX12" fmla="*/ 12383 w 118967"/>
                <a:gd name="connsiteY12" fmla="*/ 349091 h 349091"/>
                <a:gd name="connsiteX13" fmla="*/ 12668 w 118967"/>
                <a:gd name="connsiteY13" fmla="*/ 349091 h 3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7" h="349091">
                  <a:moveTo>
                    <a:pt x="12668" y="349091"/>
                  </a:moveTo>
                  <a:cubicBezTo>
                    <a:pt x="19431" y="349091"/>
                    <a:pt x="25051" y="343472"/>
                    <a:pt x="25051" y="336423"/>
                  </a:cubicBezTo>
                  <a:lnTo>
                    <a:pt x="25051" y="25051"/>
                  </a:lnTo>
                  <a:lnTo>
                    <a:pt x="93631" y="25051"/>
                  </a:lnTo>
                  <a:lnTo>
                    <a:pt x="93631" y="336328"/>
                  </a:lnTo>
                  <a:cubicBezTo>
                    <a:pt x="93631" y="343376"/>
                    <a:pt x="99346" y="348996"/>
                    <a:pt x="106299" y="348996"/>
                  </a:cubicBezTo>
                  <a:cubicBezTo>
                    <a:pt x="113252" y="348996"/>
                    <a:pt x="118967" y="343376"/>
                    <a:pt x="118967" y="336328"/>
                  </a:cubicBezTo>
                  <a:lnTo>
                    <a:pt x="118967" y="18860"/>
                  </a:lnTo>
                  <a:cubicBezTo>
                    <a:pt x="118967" y="8382"/>
                    <a:pt x="110300" y="0"/>
                    <a:pt x="99822" y="0"/>
                  </a:cubicBezTo>
                  <a:lnTo>
                    <a:pt x="18860" y="0"/>
                  </a:lnTo>
                  <a:cubicBezTo>
                    <a:pt x="8382" y="0"/>
                    <a:pt x="0" y="8382"/>
                    <a:pt x="0" y="18860"/>
                  </a:cubicBezTo>
                  <a:lnTo>
                    <a:pt x="0" y="336423"/>
                  </a:lnTo>
                  <a:cubicBezTo>
                    <a:pt x="0" y="343472"/>
                    <a:pt x="5429" y="349091"/>
                    <a:pt x="12383" y="349091"/>
                  </a:cubicBezTo>
                  <a:lnTo>
                    <a:pt x="12668" y="349091"/>
                  </a:lnTo>
                  <a:close/>
                </a:path>
              </a:pathLst>
            </a:custGeom>
            <a:solidFill>
              <a:srgbClr val="A9DCF2"/>
            </a:solidFill>
            <a:ln w="9525" cap="flat">
              <a:noFill/>
              <a:prstDash val="solid"/>
              <a:miter/>
            </a:ln>
          </p:spPr>
          <p:txBody>
            <a:bodyPr rtlCol="0" anchor="ctr"/>
            <a:lstStyle/>
            <a:p>
              <a:endParaRPr lang="fr-FR" noProof="0" dirty="0"/>
            </a:p>
          </p:txBody>
        </p:sp>
        <p:sp>
          <p:nvSpPr>
            <p:cNvPr id="313" name="Forme libre : forme 312">
              <a:extLst>
                <a:ext uri="{FF2B5EF4-FFF2-40B4-BE49-F238E27FC236}">
                  <a16:creationId xmlns:a16="http://schemas.microsoft.com/office/drawing/2014/main" id="{1CFFCFF7-5905-8B4B-8C27-A5AFEAD6A0F5}"/>
                </a:ext>
              </a:extLst>
            </p:cNvPr>
            <p:cNvSpPr/>
            <p:nvPr/>
          </p:nvSpPr>
          <p:spPr>
            <a:xfrm>
              <a:off x="7635773" y="5296834"/>
              <a:ext cx="118967" cy="268033"/>
            </a:xfrm>
            <a:custGeom>
              <a:avLst/>
              <a:gdLst>
                <a:gd name="connsiteX0" fmla="*/ 12668 w 118967"/>
                <a:gd name="connsiteY0" fmla="*/ 268034 h 268033"/>
                <a:gd name="connsiteX1" fmla="*/ 25051 w 118967"/>
                <a:gd name="connsiteY1" fmla="*/ 255365 h 268033"/>
                <a:gd name="connsiteX2" fmla="*/ 25051 w 118967"/>
                <a:gd name="connsiteY2" fmla="*/ 25051 h 268033"/>
                <a:gd name="connsiteX3" fmla="*/ 93631 w 118967"/>
                <a:gd name="connsiteY3" fmla="*/ 25051 h 268033"/>
                <a:gd name="connsiteX4" fmla="*/ 93631 w 118967"/>
                <a:gd name="connsiteY4" fmla="*/ 255365 h 268033"/>
                <a:gd name="connsiteX5" fmla="*/ 106299 w 118967"/>
                <a:gd name="connsiteY5" fmla="*/ 268034 h 268033"/>
                <a:gd name="connsiteX6" fmla="*/ 118967 w 118967"/>
                <a:gd name="connsiteY6" fmla="*/ 255365 h 268033"/>
                <a:gd name="connsiteX7" fmla="*/ 118967 w 118967"/>
                <a:gd name="connsiteY7" fmla="*/ 18860 h 268033"/>
                <a:gd name="connsiteX8" fmla="*/ 99822 w 118967"/>
                <a:gd name="connsiteY8" fmla="*/ 0 h 268033"/>
                <a:gd name="connsiteX9" fmla="*/ 18860 w 118967"/>
                <a:gd name="connsiteY9" fmla="*/ 0 h 268033"/>
                <a:gd name="connsiteX10" fmla="*/ 0 w 118967"/>
                <a:gd name="connsiteY10" fmla="*/ 18860 h 268033"/>
                <a:gd name="connsiteX11" fmla="*/ 0 w 118967"/>
                <a:gd name="connsiteY11" fmla="*/ 255365 h 268033"/>
                <a:gd name="connsiteX12" fmla="*/ 12383 w 118967"/>
                <a:gd name="connsiteY12" fmla="*/ 268034 h 268033"/>
                <a:gd name="connsiteX13" fmla="*/ 12668 w 118967"/>
                <a:gd name="connsiteY13" fmla="*/ 268034 h 26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7" h="268033">
                  <a:moveTo>
                    <a:pt x="12668" y="268034"/>
                  </a:moveTo>
                  <a:cubicBezTo>
                    <a:pt x="19431" y="268034"/>
                    <a:pt x="25051" y="262414"/>
                    <a:pt x="25051" y="255365"/>
                  </a:cubicBezTo>
                  <a:lnTo>
                    <a:pt x="25051" y="25051"/>
                  </a:lnTo>
                  <a:lnTo>
                    <a:pt x="93631" y="25051"/>
                  </a:lnTo>
                  <a:lnTo>
                    <a:pt x="93631" y="255365"/>
                  </a:lnTo>
                  <a:cubicBezTo>
                    <a:pt x="93631" y="262414"/>
                    <a:pt x="99346" y="268034"/>
                    <a:pt x="106299" y="268034"/>
                  </a:cubicBezTo>
                  <a:cubicBezTo>
                    <a:pt x="113252" y="268034"/>
                    <a:pt x="118967" y="262414"/>
                    <a:pt x="118967" y="255365"/>
                  </a:cubicBezTo>
                  <a:lnTo>
                    <a:pt x="118967" y="18860"/>
                  </a:lnTo>
                  <a:cubicBezTo>
                    <a:pt x="118967" y="8287"/>
                    <a:pt x="110300" y="0"/>
                    <a:pt x="99822" y="0"/>
                  </a:cubicBezTo>
                  <a:lnTo>
                    <a:pt x="18860" y="0"/>
                  </a:lnTo>
                  <a:cubicBezTo>
                    <a:pt x="8287" y="0"/>
                    <a:pt x="0" y="8382"/>
                    <a:pt x="0" y="18860"/>
                  </a:cubicBezTo>
                  <a:lnTo>
                    <a:pt x="0" y="255365"/>
                  </a:lnTo>
                  <a:cubicBezTo>
                    <a:pt x="0" y="262414"/>
                    <a:pt x="5429" y="268034"/>
                    <a:pt x="12383" y="268034"/>
                  </a:cubicBezTo>
                  <a:lnTo>
                    <a:pt x="12668" y="268034"/>
                  </a:lnTo>
                  <a:close/>
                </a:path>
              </a:pathLst>
            </a:custGeom>
            <a:solidFill>
              <a:srgbClr val="0BBBEF"/>
            </a:solidFill>
            <a:ln w="9525" cap="flat">
              <a:noFill/>
              <a:prstDash val="solid"/>
              <a:miter/>
            </a:ln>
          </p:spPr>
          <p:txBody>
            <a:bodyPr rtlCol="0" anchor="ctr"/>
            <a:lstStyle/>
            <a:p>
              <a:endParaRPr lang="fr-FR" noProof="0" dirty="0"/>
            </a:p>
          </p:txBody>
        </p:sp>
        <p:sp>
          <p:nvSpPr>
            <p:cNvPr id="314" name="Forme libre : forme 313">
              <a:extLst>
                <a:ext uri="{FF2B5EF4-FFF2-40B4-BE49-F238E27FC236}">
                  <a16:creationId xmlns:a16="http://schemas.microsoft.com/office/drawing/2014/main" id="{D4C339CC-215E-23E5-53D5-BF19F0C1524F}"/>
                </a:ext>
              </a:extLst>
            </p:cNvPr>
            <p:cNvSpPr/>
            <p:nvPr/>
          </p:nvSpPr>
          <p:spPr>
            <a:xfrm>
              <a:off x="7801317" y="5129098"/>
              <a:ext cx="118300" cy="436054"/>
            </a:xfrm>
            <a:custGeom>
              <a:avLst/>
              <a:gdLst>
                <a:gd name="connsiteX0" fmla="*/ 12573 w 118300"/>
                <a:gd name="connsiteY0" fmla="*/ 436055 h 436054"/>
                <a:gd name="connsiteX1" fmla="*/ 24956 w 118300"/>
                <a:gd name="connsiteY1" fmla="*/ 423101 h 436054"/>
                <a:gd name="connsiteX2" fmla="*/ 24956 w 118300"/>
                <a:gd name="connsiteY2" fmla="*/ 25336 h 436054"/>
                <a:gd name="connsiteX3" fmla="*/ 93250 w 118300"/>
                <a:gd name="connsiteY3" fmla="*/ 25336 h 436054"/>
                <a:gd name="connsiteX4" fmla="*/ 93250 w 118300"/>
                <a:gd name="connsiteY4" fmla="*/ 423101 h 436054"/>
                <a:gd name="connsiteX5" fmla="*/ 105632 w 118300"/>
                <a:gd name="connsiteY5" fmla="*/ 436055 h 436054"/>
                <a:gd name="connsiteX6" fmla="*/ 118301 w 118300"/>
                <a:gd name="connsiteY6" fmla="*/ 423101 h 436054"/>
                <a:gd name="connsiteX7" fmla="*/ 118301 w 118300"/>
                <a:gd name="connsiteY7" fmla="*/ 18860 h 436054"/>
                <a:gd name="connsiteX8" fmla="*/ 99441 w 118300"/>
                <a:gd name="connsiteY8" fmla="*/ 0 h 436054"/>
                <a:gd name="connsiteX9" fmla="*/ 18669 w 118300"/>
                <a:gd name="connsiteY9" fmla="*/ 0 h 436054"/>
                <a:gd name="connsiteX10" fmla="*/ 0 w 118300"/>
                <a:gd name="connsiteY10" fmla="*/ 18860 h 436054"/>
                <a:gd name="connsiteX11" fmla="*/ 0 w 118300"/>
                <a:gd name="connsiteY11" fmla="*/ 423005 h 436054"/>
                <a:gd name="connsiteX12" fmla="*/ 12383 w 118300"/>
                <a:gd name="connsiteY12" fmla="*/ 435959 h 43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300" h="436054">
                  <a:moveTo>
                    <a:pt x="12573" y="436055"/>
                  </a:moveTo>
                  <a:cubicBezTo>
                    <a:pt x="19622" y="436055"/>
                    <a:pt x="24956" y="430149"/>
                    <a:pt x="24956" y="423101"/>
                  </a:cubicBezTo>
                  <a:lnTo>
                    <a:pt x="24956" y="25336"/>
                  </a:lnTo>
                  <a:lnTo>
                    <a:pt x="93250" y="25336"/>
                  </a:lnTo>
                  <a:lnTo>
                    <a:pt x="93250" y="423101"/>
                  </a:lnTo>
                  <a:cubicBezTo>
                    <a:pt x="93250" y="430149"/>
                    <a:pt x="98679" y="436055"/>
                    <a:pt x="105632" y="436055"/>
                  </a:cubicBezTo>
                  <a:cubicBezTo>
                    <a:pt x="112586" y="436055"/>
                    <a:pt x="118301" y="430149"/>
                    <a:pt x="118301" y="423101"/>
                  </a:cubicBezTo>
                  <a:lnTo>
                    <a:pt x="118301" y="18860"/>
                  </a:lnTo>
                  <a:cubicBezTo>
                    <a:pt x="118301" y="8287"/>
                    <a:pt x="109633" y="0"/>
                    <a:pt x="99441" y="0"/>
                  </a:cubicBezTo>
                  <a:lnTo>
                    <a:pt x="18669" y="0"/>
                  </a:lnTo>
                  <a:cubicBezTo>
                    <a:pt x="8382" y="0"/>
                    <a:pt x="0" y="8382"/>
                    <a:pt x="0" y="18860"/>
                  </a:cubicBezTo>
                  <a:lnTo>
                    <a:pt x="0" y="423005"/>
                  </a:lnTo>
                  <a:cubicBezTo>
                    <a:pt x="0" y="430054"/>
                    <a:pt x="5429" y="435959"/>
                    <a:pt x="12383" y="435959"/>
                  </a:cubicBezTo>
                  <a:close/>
                </a:path>
              </a:pathLst>
            </a:custGeom>
            <a:solidFill>
              <a:srgbClr val="A9DCF2"/>
            </a:solidFill>
            <a:ln w="9525" cap="flat">
              <a:noFill/>
              <a:prstDash val="solid"/>
              <a:miter/>
            </a:ln>
          </p:spPr>
          <p:txBody>
            <a:bodyPr rtlCol="0" anchor="ctr"/>
            <a:lstStyle/>
            <a:p>
              <a:endParaRPr lang="fr-FR" noProof="0" dirty="0"/>
            </a:p>
          </p:txBody>
        </p:sp>
        <p:sp>
          <p:nvSpPr>
            <p:cNvPr id="315" name="Forme libre : forme 314">
              <a:extLst>
                <a:ext uri="{FF2B5EF4-FFF2-40B4-BE49-F238E27FC236}">
                  <a16:creationId xmlns:a16="http://schemas.microsoft.com/office/drawing/2014/main" id="{5D0F0C10-67B4-DF62-D5B7-AD2D70F15C06}"/>
                </a:ext>
              </a:extLst>
            </p:cNvPr>
            <p:cNvSpPr/>
            <p:nvPr/>
          </p:nvSpPr>
          <p:spPr>
            <a:xfrm>
              <a:off x="7966862" y="5022419"/>
              <a:ext cx="118967" cy="542353"/>
            </a:xfrm>
            <a:custGeom>
              <a:avLst/>
              <a:gdLst>
                <a:gd name="connsiteX0" fmla="*/ 100108 w 118967"/>
                <a:gd name="connsiteY0" fmla="*/ 0 h 542353"/>
                <a:gd name="connsiteX1" fmla="*/ 18859 w 118967"/>
                <a:gd name="connsiteY1" fmla="*/ 0 h 542353"/>
                <a:gd name="connsiteX2" fmla="*/ 0 w 118967"/>
                <a:gd name="connsiteY2" fmla="*/ 18860 h 542353"/>
                <a:gd name="connsiteX3" fmla="*/ 0 w 118967"/>
                <a:gd name="connsiteY3" fmla="*/ 529685 h 542353"/>
                <a:gd name="connsiteX4" fmla="*/ 12382 w 118967"/>
                <a:gd name="connsiteY4" fmla="*/ 542354 h 542353"/>
                <a:gd name="connsiteX5" fmla="*/ 25051 w 118967"/>
                <a:gd name="connsiteY5" fmla="*/ 529685 h 542353"/>
                <a:gd name="connsiteX6" fmla="*/ 25051 w 118967"/>
                <a:gd name="connsiteY6" fmla="*/ 25146 h 542353"/>
                <a:gd name="connsiteX7" fmla="*/ 93631 w 118967"/>
                <a:gd name="connsiteY7" fmla="*/ 25146 h 542353"/>
                <a:gd name="connsiteX8" fmla="*/ 93631 w 118967"/>
                <a:gd name="connsiteY8" fmla="*/ 529495 h 542353"/>
                <a:gd name="connsiteX9" fmla="*/ 106299 w 118967"/>
                <a:gd name="connsiteY9" fmla="*/ 542163 h 542353"/>
                <a:gd name="connsiteX10" fmla="*/ 118967 w 118967"/>
                <a:gd name="connsiteY10" fmla="*/ 529495 h 542353"/>
                <a:gd name="connsiteX11" fmla="*/ 118967 w 118967"/>
                <a:gd name="connsiteY11" fmla="*/ 18860 h 542353"/>
                <a:gd name="connsiteX12" fmla="*/ 99822 w 118967"/>
                <a:gd name="connsiteY12" fmla="*/ 0 h 542353"/>
                <a:gd name="connsiteX13" fmla="*/ 100108 w 118967"/>
                <a:gd name="connsiteY13" fmla="*/ 0 h 54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67" h="542353">
                  <a:moveTo>
                    <a:pt x="100108" y="0"/>
                  </a:moveTo>
                  <a:lnTo>
                    <a:pt x="18859" y="0"/>
                  </a:lnTo>
                  <a:cubicBezTo>
                    <a:pt x="8382" y="0"/>
                    <a:pt x="0" y="8382"/>
                    <a:pt x="0" y="18860"/>
                  </a:cubicBezTo>
                  <a:lnTo>
                    <a:pt x="0" y="529685"/>
                  </a:lnTo>
                  <a:cubicBezTo>
                    <a:pt x="0" y="536734"/>
                    <a:pt x="5429" y="542354"/>
                    <a:pt x="12382" y="542354"/>
                  </a:cubicBezTo>
                  <a:cubicBezTo>
                    <a:pt x="19336" y="542354"/>
                    <a:pt x="25051" y="536639"/>
                    <a:pt x="25051" y="529685"/>
                  </a:cubicBezTo>
                  <a:lnTo>
                    <a:pt x="25051" y="25146"/>
                  </a:lnTo>
                  <a:lnTo>
                    <a:pt x="93631" y="25146"/>
                  </a:lnTo>
                  <a:lnTo>
                    <a:pt x="93631" y="529495"/>
                  </a:lnTo>
                  <a:cubicBezTo>
                    <a:pt x="93631" y="536543"/>
                    <a:pt x="99346" y="542163"/>
                    <a:pt x="106299" y="542163"/>
                  </a:cubicBezTo>
                  <a:cubicBezTo>
                    <a:pt x="113252" y="542163"/>
                    <a:pt x="118967" y="536448"/>
                    <a:pt x="118967" y="529495"/>
                  </a:cubicBezTo>
                  <a:lnTo>
                    <a:pt x="118967" y="18860"/>
                  </a:lnTo>
                  <a:cubicBezTo>
                    <a:pt x="118967" y="8382"/>
                    <a:pt x="110300" y="0"/>
                    <a:pt x="99822" y="0"/>
                  </a:cubicBezTo>
                  <a:lnTo>
                    <a:pt x="100108" y="0"/>
                  </a:lnTo>
                  <a:close/>
                </a:path>
              </a:pathLst>
            </a:custGeom>
            <a:solidFill>
              <a:srgbClr val="0BBBEF"/>
            </a:solidFill>
            <a:ln w="9525" cap="flat">
              <a:noFill/>
              <a:prstDash val="solid"/>
              <a:miter/>
            </a:ln>
          </p:spPr>
          <p:txBody>
            <a:bodyPr rtlCol="0" anchor="ctr"/>
            <a:lstStyle/>
            <a:p>
              <a:endParaRPr lang="fr-FR" noProof="0" dirty="0"/>
            </a:p>
          </p:txBody>
        </p:sp>
        <p:sp>
          <p:nvSpPr>
            <p:cNvPr id="316" name="Forme libre : forme 315">
              <a:extLst>
                <a:ext uri="{FF2B5EF4-FFF2-40B4-BE49-F238E27FC236}">
                  <a16:creationId xmlns:a16="http://schemas.microsoft.com/office/drawing/2014/main" id="{C652228E-7EF5-D236-46FF-88042973BC2B}"/>
                </a:ext>
              </a:extLst>
            </p:cNvPr>
            <p:cNvSpPr/>
            <p:nvPr/>
          </p:nvSpPr>
          <p:spPr>
            <a:xfrm>
              <a:off x="7470229" y="5610492"/>
              <a:ext cx="615314" cy="25336"/>
            </a:xfrm>
            <a:custGeom>
              <a:avLst/>
              <a:gdLst>
                <a:gd name="connsiteX0" fmla="*/ 602647 w 615314"/>
                <a:gd name="connsiteY0" fmla="*/ 0 h 25336"/>
                <a:gd name="connsiteX1" fmla="*/ 12383 w 615314"/>
                <a:gd name="connsiteY1" fmla="*/ 0 h 25336"/>
                <a:gd name="connsiteX2" fmla="*/ 0 w 615314"/>
                <a:gd name="connsiteY2" fmla="*/ 12668 h 25336"/>
                <a:gd name="connsiteX3" fmla="*/ 12383 w 615314"/>
                <a:gd name="connsiteY3" fmla="*/ 25336 h 25336"/>
                <a:gd name="connsiteX4" fmla="*/ 602647 w 615314"/>
                <a:gd name="connsiteY4" fmla="*/ 25336 h 25336"/>
                <a:gd name="connsiteX5" fmla="*/ 615315 w 615314"/>
                <a:gd name="connsiteY5" fmla="*/ 12668 h 25336"/>
                <a:gd name="connsiteX6" fmla="*/ 602647 w 615314"/>
                <a:gd name="connsiteY6"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314" h="25336">
                  <a:moveTo>
                    <a:pt x="602647" y="0"/>
                  </a:moveTo>
                  <a:lnTo>
                    <a:pt x="12383" y="0"/>
                  </a:lnTo>
                  <a:cubicBezTo>
                    <a:pt x="5334" y="0"/>
                    <a:pt x="0" y="5715"/>
                    <a:pt x="0" y="12668"/>
                  </a:cubicBezTo>
                  <a:cubicBezTo>
                    <a:pt x="0" y="19621"/>
                    <a:pt x="5429" y="25336"/>
                    <a:pt x="12383" y="25336"/>
                  </a:cubicBezTo>
                  <a:lnTo>
                    <a:pt x="602647" y="25336"/>
                  </a:lnTo>
                  <a:cubicBezTo>
                    <a:pt x="609695" y="25336"/>
                    <a:pt x="615315" y="19431"/>
                    <a:pt x="615315" y="12668"/>
                  </a:cubicBezTo>
                  <a:cubicBezTo>
                    <a:pt x="615315" y="5905"/>
                    <a:pt x="609600" y="0"/>
                    <a:pt x="602647" y="0"/>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333" name="Groupe 332">
            <a:extLst>
              <a:ext uri="{FF2B5EF4-FFF2-40B4-BE49-F238E27FC236}">
                <a16:creationId xmlns:a16="http://schemas.microsoft.com/office/drawing/2014/main" id="{6DEA7917-1092-6A67-DC9E-B6A402AC1A77}"/>
              </a:ext>
            </a:extLst>
          </p:cNvPr>
          <p:cNvGrpSpPr/>
          <p:nvPr/>
        </p:nvGrpSpPr>
        <p:grpSpPr>
          <a:xfrm>
            <a:off x="9231452" y="5032958"/>
            <a:ext cx="566783" cy="595693"/>
            <a:chOff x="9231452" y="5032958"/>
            <a:chExt cx="566783" cy="595693"/>
          </a:xfrm>
        </p:grpSpPr>
        <p:sp>
          <p:nvSpPr>
            <p:cNvPr id="328" name="Forme libre : forme 327">
              <a:extLst>
                <a:ext uri="{FF2B5EF4-FFF2-40B4-BE49-F238E27FC236}">
                  <a16:creationId xmlns:a16="http://schemas.microsoft.com/office/drawing/2014/main" id="{B9064BAB-0A94-8AFD-CF9D-93B591FB51C6}"/>
                </a:ext>
              </a:extLst>
            </p:cNvPr>
            <p:cNvSpPr/>
            <p:nvPr/>
          </p:nvSpPr>
          <p:spPr>
            <a:xfrm>
              <a:off x="9231452" y="5032958"/>
              <a:ext cx="467177" cy="595693"/>
            </a:xfrm>
            <a:custGeom>
              <a:avLst/>
              <a:gdLst>
                <a:gd name="connsiteX0" fmla="*/ 209741 w 467177"/>
                <a:gd name="connsiteY0" fmla="*/ 200882 h 595693"/>
                <a:gd name="connsiteX1" fmla="*/ 276701 w 467177"/>
                <a:gd name="connsiteY1" fmla="*/ 83153 h 595693"/>
                <a:gd name="connsiteX2" fmla="*/ 434626 w 467177"/>
                <a:gd name="connsiteY2" fmla="*/ 93155 h 595693"/>
                <a:gd name="connsiteX3" fmla="*/ 441389 w 467177"/>
                <a:gd name="connsiteY3" fmla="*/ 93155 h 595693"/>
                <a:gd name="connsiteX4" fmla="*/ 300133 w 467177"/>
                <a:gd name="connsiteY4" fmla="*/ 337757 h 595693"/>
                <a:gd name="connsiteX5" fmla="*/ 297180 w 467177"/>
                <a:gd name="connsiteY5" fmla="*/ 332613 h 595693"/>
                <a:gd name="connsiteX6" fmla="*/ 296609 w 467177"/>
                <a:gd name="connsiteY6" fmla="*/ 332042 h 595693"/>
                <a:gd name="connsiteX7" fmla="*/ 209645 w 467177"/>
                <a:gd name="connsiteY7" fmla="*/ 200787 h 595693"/>
                <a:gd name="connsiteX8" fmla="*/ 149543 w 467177"/>
                <a:gd name="connsiteY8" fmla="*/ 161163 h 595693"/>
                <a:gd name="connsiteX9" fmla="*/ 148685 w 467177"/>
                <a:gd name="connsiteY9" fmla="*/ 160877 h 595693"/>
                <a:gd name="connsiteX10" fmla="*/ 102203 w 467177"/>
                <a:gd name="connsiteY10" fmla="*/ 134112 h 595693"/>
                <a:gd name="connsiteX11" fmla="*/ 97631 w 467177"/>
                <a:gd name="connsiteY11" fmla="*/ 128207 h 595693"/>
                <a:gd name="connsiteX12" fmla="*/ 98679 w 467177"/>
                <a:gd name="connsiteY12" fmla="*/ 120968 h 595693"/>
                <a:gd name="connsiteX13" fmla="*/ 152400 w 467177"/>
                <a:gd name="connsiteY13" fmla="*/ 27813 h 595693"/>
                <a:gd name="connsiteX14" fmla="*/ 160782 w 467177"/>
                <a:gd name="connsiteY14" fmla="*/ 22955 h 595693"/>
                <a:gd name="connsiteX15" fmla="*/ 165640 w 467177"/>
                <a:gd name="connsiteY15" fmla="*/ 24003 h 595693"/>
                <a:gd name="connsiteX16" fmla="*/ 254699 w 467177"/>
                <a:gd name="connsiteY16" fmla="*/ 75343 h 595693"/>
                <a:gd name="connsiteX17" fmla="*/ 191834 w 467177"/>
                <a:gd name="connsiteY17" fmla="*/ 185738 h 595693"/>
                <a:gd name="connsiteX18" fmla="*/ 150305 w 467177"/>
                <a:gd name="connsiteY18" fmla="*/ 161735 h 595693"/>
                <a:gd name="connsiteX19" fmla="*/ 149447 w 467177"/>
                <a:gd name="connsiteY19" fmla="*/ 161163 h 595693"/>
                <a:gd name="connsiteX20" fmla="*/ 74009 w 467177"/>
                <a:gd name="connsiteY20" fmla="*/ 342138 h 595693"/>
                <a:gd name="connsiteX21" fmla="*/ 48387 w 467177"/>
                <a:gd name="connsiteY21" fmla="*/ 367760 h 595693"/>
                <a:gd name="connsiteX22" fmla="*/ 22765 w 467177"/>
                <a:gd name="connsiteY22" fmla="*/ 342138 h 595693"/>
                <a:gd name="connsiteX23" fmla="*/ 48387 w 467177"/>
                <a:gd name="connsiteY23" fmla="*/ 316801 h 595693"/>
                <a:gd name="connsiteX24" fmla="*/ 74009 w 467177"/>
                <a:gd name="connsiteY24" fmla="*/ 342138 h 595693"/>
                <a:gd name="connsiteX25" fmla="*/ 47530 w 467177"/>
                <a:gd name="connsiteY25" fmla="*/ 572643 h 595693"/>
                <a:gd name="connsiteX26" fmla="*/ 47530 w 467177"/>
                <a:gd name="connsiteY26" fmla="*/ 544830 h 595693"/>
                <a:gd name="connsiteX27" fmla="*/ 324803 w 467177"/>
                <a:gd name="connsiteY27" fmla="*/ 544830 h 595693"/>
                <a:gd name="connsiteX28" fmla="*/ 324803 w 467177"/>
                <a:gd name="connsiteY28" fmla="*/ 572643 h 595693"/>
                <a:gd name="connsiteX29" fmla="*/ 47530 w 467177"/>
                <a:gd name="connsiteY29" fmla="*/ 572643 h 595693"/>
                <a:gd name="connsiteX30" fmla="*/ 188500 w 467177"/>
                <a:gd name="connsiteY30" fmla="*/ 210026 h 595693"/>
                <a:gd name="connsiteX31" fmla="*/ 277559 w 467177"/>
                <a:gd name="connsiteY31" fmla="*/ 344519 h 595693"/>
                <a:gd name="connsiteX32" fmla="*/ 283274 w 467177"/>
                <a:gd name="connsiteY32" fmla="*/ 353949 h 595693"/>
                <a:gd name="connsiteX33" fmla="*/ 300323 w 467177"/>
                <a:gd name="connsiteY33" fmla="*/ 364236 h 595693"/>
                <a:gd name="connsiteX34" fmla="*/ 317087 w 467177"/>
                <a:gd name="connsiteY34" fmla="*/ 354521 h 595693"/>
                <a:gd name="connsiteX35" fmla="*/ 464534 w 467177"/>
                <a:gd name="connsiteY35" fmla="*/ 99632 h 595693"/>
                <a:gd name="connsiteX36" fmla="*/ 464534 w 467177"/>
                <a:gd name="connsiteY36" fmla="*/ 80201 h 595693"/>
                <a:gd name="connsiteX37" fmla="*/ 447485 w 467177"/>
                <a:gd name="connsiteY37" fmla="*/ 70485 h 595693"/>
                <a:gd name="connsiteX38" fmla="*/ 436150 w 467177"/>
                <a:gd name="connsiteY38" fmla="*/ 70199 h 595693"/>
                <a:gd name="connsiteX39" fmla="*/ 274987 w 467177"/>
                <a:gd name="connsiteY39" fmla="*/ 60198 h 595693"/>
                <a:gd name="connsiteX40" fmla="*/ 177356 w 467177"/>
                <a:gd name="connsiteY40" fmla="*/ 4286 h 595693"/>
                <a:gd name="connsiteX41" fmla="*/ 160877 w 467177"/>
                <a:gd name="connsiteY41" fmla="*/ 0 h 595693"/>
                <a:gd name="connsiteX42" fmla="*/ 132493 w 467177"/>
                <a:gd name="connsiteY42" fmla="*/ 16193 h 595693"/>
                <a:gd name="connsiteX43" fmla="*/ 78772 w 467177"/>
                <a:gd name="connsiteY43" fmla="*/ 109347 h 595693"/>
                <a:gd name="connsiteX44" fmla="*/ 75533 w 467177"/>
                <a:gd name="connsiteY44" fmla="*/ 134207 h 595693"/>
                <a:gd name="connsiteX45" fmla="*/ 90964 w 467177"/>
                <a:gd name="connsiteY45" fmla="*/ 154210 h 595693"/>
                <a:gd name="connsiteX46" fmla="*/ 128207 w 467177"/>
                <a:gd name="connsiteY46" fmla="*/ 175546 h 595693"/>
                <a:gd name="connsiteX47" fmla="*/ 59912 w 467177"/>
                <a:gd name="connsiteY47" fmla="*/ 295180 h 595693"/>
                <a:gd name="connsiteX48" fmla="*/ 48292 w 467177"/>
                <a:gd name="connsiteY48" fmla="*/ 293561 h 595693"/>
                <a:gd name="connsiteX49" fmla="*/ 0 w 467177"/>
                <a:gd name="connsiteY49" fmla="*/ 342138 h 595693"/>
                <a:gd name="connsiteX50" fmla="*/ 48292 w 467177"/>
                <a:gd name="connsiteY50" fmla="*/ 390716 h 595693"/>
                <a:gd name="connsiteX51" fmla="*/ 65532 w 467177"/>
                <a:gd name="connsiteY51" fmla="*/ 387477 h 595693"/>
                <a:gd name="connsiteX52" fmla="*/ 166211 w 467177"/>
                <a:gd name="connsiteY52" fmla="*/ 521970 h 595693"/>
                <a:gd name="connsiteX53" fmla="*/ 35909 w 467177"/>
                <a:gd name="connsiteY53" fmla="*/ 521970 h 595693"/>
                <a:gd name="connsiteX54" fmla="*/ 24575 w 467177"/>
                <a:gd name="connsiteY54" fmla="*/ 533305 h 595693"/>
                <a:gd name="connsiteX55" fmla="*/ 24575 w 467177"/>
                <a:gd name="connsiteY55" fmla="*/ 584073 h 595693"/>
                <a:gd name="connsiteX56" fmla="*/ 35909 w 467177"/>
                <a:gd name="connsiteY56" fmla="*/ 595694 h 595693"/>
                <a:gd name="connsiteX57" fmla="*/ 336423 w 467177"/>
                <a:gd name="connsiteY57" fmla="*/ 595694 h 595693"/>
                <a:gd name="connsiteX58" fmla="*/ 347758 w 467177"/>
                <a:gd name="connsiteY58" fmla="*/ 584073 h 595693"/>
                <a:gd name="connsiteX59" fmla="*/ 347758 w 467177"/>
                <a:gd name="connsiteY59" fmla="*/ 533305 h 595693"/>
                <a:gd name="connsiteX60" fmla="*/ 336423 w 467177"/>
                <a:gd name="connsiteY60" fmla="*/ 521970 h 595693"/>
                <a:gd name="connsiteX61" fmla="*/ 194977 w 467177"/>
                <a:gd name="connsiteY61" fmla="*/ 521970 h 595693"/>
                <a:gd name="connsiteX62" fmla="*/ 84582 w 467177"/>
                <a:gd name="connsiteY62" fmla="*/ 374237 h 595693"/>
                <a:gd name="connsiteX63" fmla="*/ 96965 w 467177"/>
                <a:gd name="connsiteY63" fmla="*/ 342138 h 595693"/>
                <a:gd name="connsiteX64" fmla="*/ 80201 w 467177"/>
                <a:gd name="connsiteY64" fmla="*/ 305657 h 595693"/>
                <a:gd name="connsiteX65" fmla="*/ 148209 w 467177"/>
                <a:gd name="connsiteY65" fmla="*/ 186881 h 595693"/>
                <a:gd name="connsiteX66" fmla="*/ 188405 w 467177"/>
                <a:gd name="connsiteY66" fmla="*/ 210122 h 59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7177" h="595693">
                  <a:moveTo>
                    <a:pt x="209741" y="200882"/>
                  </a:moveTo>
                  <a:lnTo>
                    <a:pt x="276701" y="83153"/>
                  </a:lnTo>
                  <a:lnTo>
                    <a:pt x="434626" y="93155"/>
                  </a:lnTo>
                  <a:lnTo>
                    <a:pt x="441389" y="93155"/>
                  </a:lnTo>
                  <a:lnTo>
                    <a:pt x="300133" y="337757"/>
                  </a:lnTo>
                  <a:lnTo>
                    <a:pt x="297180" y="332613"/>
                  </a:lnTo>
                  <a:lnTo>
                    <a:pt x="296609" y="332042"/>
                  </a:lnTo>
                  <a:lnTo>
                    <a:pt x="209645" y="200787"/>
                  </a:lnTo>
                  <a:close/>
                  <a:moveTo>
                    <a:pt x="149543" y="161163"/>
                  </a:moveTo>
                  <a:cubicBezTo>
                    <a:pt x="149543" y="161163"/>
                    <a:pt x="148971" y="160877"/>
                    <a:pt x="148685" y="160877"/>
                  </a:cubicBezTo>
                  <a:lnTo>
                    <a:pt x="102203" y="134112"/>
                  </a:lnTo>
                  <a:cubicBezTo>
                    <a:pt x="99727" y="132779"/>
                    <a:pt x="98203" y="130588"/>
                    <a:pt x="97631" y="128207"/>
                  </a:cubicBezTo>
                  <a:cubicBezTo>
                    <a:pt x="96774" y="125730"/>
                    <a:pt x="97346" y="123063"/>
                    <a:pt x="98679" y="120968"/>
                  </a:cubicBezTo>
                  <a:lnTo>
                    <a:pt x="152400" y="27813"/>
                  </a:lnTo>
                  <a:cubicBezTo>
                    <a:pt x="154019" y="24575"/>
                    <a:pt x="157258" y="22955"/>
                    <a:pt x="160782" y="22955"/>
                  </a:cubicBezTo>
                  <a:cubicBezTo>
                    <a:pt x="162687" y="22955"/>
                    <a:pt x="164306" y="23241"/>
                    <a:pt x="165640" y="24003"/>
                  </a:cubicBezTo>
                  <a:lnTo>
                    <a:pt x="254699" y="75343"/>
                  </a:lnTo>
                  <a:lnTo>
                    <a:pt x="191834" y="185738"/>
                  </a:lnTo>
                  <a:lnTo>
                    <a:pt x="150305" y="161735"/>
                  </a:lnTo>
                  <a:cubicBezTo>
                    <a:pt x="150305" y="161735"/>
                    <a:pt x="149733" y="161449"/>
                    <a:pt x="149447" y="161163"/>
                  </a:cubicBezTo>
                  <a:close/>
                  <a:moveTo>
                    <a:pt x="74009" y="342138"/>
                  </a:moveTo>
                  <a:cubicBezTo>
                    <a:pt x="74009" y="356140"/>
                    <a:pt x="62389" y="367760"/>
                    <a:pt x="48387" y="367760"/>
                  </a:cubicBezTo>
                  <a:cubicBezTo>
                    <a:pt x="34385" y="367760"/>
                    <a:pt x="22765" y="356140"/>
                    <a:pt x="22765" y="342138"/>
                  </a:cubicBezTo>
                  <a:cubicBezTo>
                    <a:pt x="22765" y="328136"/>
                    <a:pt x="34385" y="316801"/>
                    <a:pt x="48387" y="316801"/>
                  </a:cubicBezTo>
                  <a:cubicBezTo>
                    <a:pt x="62389" y="316801"/>
                    <a:pt x="74009" y="328136"/>
                    <a:pt x="74009" y="342138"/>
                  </a:cubicBezTo>
                  <a:close/>
                  <a:moveTo>
                    <a:pt x="47530" y="572643"/>
                  </a:moveTo>
                  <a:lnTo>
                    <a:pt x="47530" y="544830"/>
                  </a:lnTo>
                  <a:lnTo>
                    <a:pt x="324803" y="544830"/>
                  </a:lnTo>
                  <a:lnTo>
                    <a:pt x="324803" y="572643"/>
                  </a:lnTo>
                  <a:lnTo>
                    <a:pt x="47530" y="572643"/>
                  </a:lnTo>
                  <a:close/>
                  <a:moveTo>
                    <a:pt x="188500" y="210026"/>
                  </a:moveTo>
                  <a:lnTo>
                    <a:pt x="277559" y="344519"/>
                  </a:lnTo>
                  <a:lnTo>
                    <a:pt x="283274" y="353949"/>
                  </a:lnTo>
                  <a:cubicBezTo>
                    <a:pt x="286798" y="360426"/>
                    <a:pt x="293275" y="364236"/>
                    <a:pt x="300323" y="364236"/>
                  </a:cubicBezTo>
                  <a:cubicBezTo>
                    <a:pt x="307372" y="364236"/>
                    <a:pt x="313563" y="360712"/>
                    <a:pt x="317087" y="354521"/>
                  </a:cubicBezTo>
                  <a:lnTo>
                    <a:pt x="464534" y="99632"/>
                  </a:lnTo>
                  <a:cubicBezTo>
                    <a:pt x="468059" y="93440"/>
                    <a:pt x="468059" y="86106"/>
                    <a:pt x="464534" y="80201"/>
                  </a:cubicBezTo>
                  <a:cubicBezTo>
                    <a:pt x="461010" y="74009"/>
                    <a:pt x="454533" y="70485"/>
                    <a:pt x="447485" y="70485"/>
                  </a:cubicBezTo>
                  <a:lnTo>
                    <a:pt x="436150" y="70199"/>
                  </a:lnTo>
                  <a:lnTo>
                    <a:pt x="274987" y="60198"/>
                  </a:lnTo>
                  <a:lnTo>
                    <a:pt x="177356" y="4286"/>
                  </a:lnTo>
                  <a:cubicBezTo>
                    <a:pt x="172212" y="1334"/>
                    <a:pt x="166592" y="0"/>
                    <a:pt x="160877" y="0"/>
                  </a:cubicBezTo>
                  <a:cubicBezTo>
                    <a:pt x="149257" y="0"/>
                    <a:pt x="138494" y="6191"/>
                    <a:pt x="132493" y="16193"/>
                  </a:cubicBezTo>
                  <a:lnTo>
                    <a:pt x="78772" y="109347"/>
                  </a:lnTo>
                  <a:cubicBezTo>
                    <a:pt x="74486" y="116872"/>
                    <a:pt x="73343" y="125825"/>
                    <a:pt x="75533" y="134207"/>
                  </a:cubicBezTo>
                  <a:cubicBezTo>
                    <a:pt x="77724" y="142589"/>
                    <a:pt x="83058" y="149638"/>
                    <a:pt x="90964" y="154210"/>
                  </a:cubicBezTo>
                  <a:lnTo>
                    <a:pt x="128207" y="175546"/>
                  </a:lnTo>
                  <a:lnTo>
                    <a:pt x="59912" y="295180"/>
                  </a:lnTo>
                  <a:cubicBezTo>
                    <a:pt x="56102" y="294132"/>
                    <a:pt x="52388" y="293561"/>
                    <a:pt x="48292" y="293561"/>
                  </a:cubicBezTo>
                  <a:cubicBezTo>
                    <a:pt x="21527" y="293561"/>
                    <a:pt x="0" y="315468"/>
                    <a:pt x="0" y="342138"/>
                  </a:cubicBezTo>
                  <a:cubicBezTo>
                    <a:pt x="0" y="368808"/>
                    <a:pt x="21622" y="390716"/>
                    <a:pt x="48292" y="390716"/>
                  </a:cubicBezTo>
                  <a:cubicBezTo>
                    <a:pt x="54483" y="390716"/>
                    <a:pt x="60198" y="389382"/>
                    <a:pt x="65532" y="387477"/>
                  </a:cubicBezTo>
                  <a:lnTo>
                    <a:pt x="166211" y="521970"/>
                  </a:lnTo>
                  <a:lnTo>
                    <a:pt x="35909" y="521970"/>
                  </a:lnTo>
                  <a:cubicBezTo>
                    <a:pt x="29718" y="521970"/>
                    <a:pt x="24575" y="527114"/>
                    <a:pt x="24575" y="533305"/>
                  </a:cubicBezTo>
                  <a:lnTo>
                    <a:pt x="24575" y="584073"/>
                  </a:lnTo>
                  <a:cubicBezTo>
                    <a:pt x="24575" y="590264"/>
                    <a:pt x="29718" y="595694"/>
                    <a:pt x="35909" y="595694"/>
                  </a:cubicBezTo>
                  <a:lnTo>
                    <a:pt x="336423" y="595694"/>
                  </a:lnTo>
                  <a:cubicBezTo>
                    <a:pt x="342614" y="595694"/>
                    <a:pt x="347758" y="590264"/>
                    <a:pt x="347758" y="584073"/>
                  </a:cubicBezTo>
                  <a:lnTo>
                    <a:pt x="347758" y="533305"/>
                  </a:lnTo>
                  <a:cubicBezTo>
                    <a:pt x="347758" y="527114"/>
                    <a:pt x="342614" y="521970"/>
                    <a:pt x="336423" y="521970"/>
                  </a:cubicBezTo>
                  <a:lnTo>
                    <a:pt x="194977" y="521970"/>
                  </a:lnTo>
                  <a:lnTo>
                    <a:pt x="84582" y="374237"/>
                  </a:lnTo>
                  <a:cubicBezTo>
                    <a:pt x="92107" y="365855"/>
                    <a:pt x="96965" y="354521"/>
                    <a:pt x="96965" y="342138"/>
                  </a:cubicBezTo>
                  <a:cubicBezTo>
                    <a:pt x="96965" y="327565"/>
                    <a:pt x="90488" y="314611"/>
                    <a:pt x="80201" y="305657"/>
                  </a:cubicBezTo>
                  <a:lnTo>
                    <a:pt x="148209" y="186881"/>
                  </a:lnTo>
                  <a:lnTo>
                    <a:pt x="188405" y="210122"/>
                  </a:lnTo>
                  <a:close/>
                </a:path>
              </a:pathLst>
            </a:custGeom>
            <a:solidFill>
              <a:srgbClr val="0BBBEF"/>
            </a:solidFill>
            <a:ln w="9525" cap="flat">
              <a:noFill/>
              <a:prstDash val="solid"/>
              <a:miter/>
            </a:ln>
          </p:spPr>
          <p:txBody>
            <a:bodyPr rtlCol="0" anchor="ctr"/>
            <a:lstStyle/>
            <a:p>
              <a:endParaRPr lang="fr-FR" noProof="0" dirty="0"/>
            </a:p>
          </p:txBody>
        </p:sp>
        <p:sp>
          <p:nvSpPr>
            <p:cNvPr id="329" name="Forme libre : forme 328">
              <a:extLst>
                <a:ext uri="{FF2B5EF4-FFF2-40B4-BE49-F238E27FC236}">
                  <a16:creationId xmlns:a16="http://schemas.microsoft.com/office/drawing/2014/main" id="{08008F6C-586F-9B96-364B-65AA656C27D7}"/>
                </a:ext>
              </a:extLst>
            </p:cNvPr>
            <p:cNvSpPr/>
            <p:nvPr/>
          </p:nvSpPr>
          <p:spPr>
            <a:xfrm>
              <a:off x="9721466" y="5303824"/>
              <a:ext cx="58512" cy="42219"/>
            </a:xfrm>
            <a:custGeom>
              <a:avLst/>
              <a:gdLst>
                <a:gd name="connsiteX0" fmla="*/ 52434 w 58512"/>
                <a:gd name="connsiteY0" fmla="*/ 20693 h 42219"/>
                <a:gd name="connsiteX1" fmla="*/ 16811 w 58512"/>
                <a:gd name="connsiteY1" fmla="*/ 1262 h 42219"/>
                <a:gd name="connsiteX2" fmla="*/ 1380 w 58512"/>
                <a:gd name="connsiteY2" fmla="*/ 5549 h 42219"/>
                <a:gd name="connsiteX3" fmla="*/ 5952 w 58512"/>
                <a:gd name="connsiteY3" fmla="*/ 21170 h 42219"/>
                <a:gd name="connsiteX4" fmla="*/ 41576 w 58512"/>
                <a:gd name="connsiteY4" fmla="*/ 40601 h 42219"/>
                <a:gd name="connsiteX5" fmla="*/ 47005 w 58512"/>
                <a:gd name="connsiteY5" fmla="*/ 42220 h 42219"/>
                <a:gd name="connsiteX6" fmla="*/ 57006 w 58512"/>
                <a:gd name="connsiteY6" fmla="*/ 36029 h 42219"/>
                <a:gd name="connsiteX7" fmla="*/ 52434 w 58512"/>
                <a:gd name="connsiteY7" fmla="*/ 20598 h 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12" h="42219">
                  <a:moveTo>
                    <a:pt x="52434" y="20693"/>
                  </a:moveTo>
                  <a:lnTo>
                    <a:pt x="16811" y="1262"/>
                  </a:lnTo>
                  <a:cubicBezTo>
                    <a:pt x="11381" y="-1405"/>
                    <a:pt x="4428" y="215"/>
                    <a:pt x="1380" y="5549"/>
                  </a:cubicBezTo>
                  <a:cubicBezTo>
                    <a:pt x="-1573" y="11264"/>
                    <a:pt x="332" y="18217"/>
                    <a:pt x="5952" y="21170"/>
                  </a:cubicBezTo>
                  <a:lnTo>
                    <a:pt x="41576" y="40601"/>
                  </a:lnTo>
                  <a:cubicBezTo>
                    <a:pt x="43195" y="41648"/>
                    <a:pt x="45100" y="42220"/>
                    <a:pt x="47005" y="42220"/>
                  </a:cubicBezTo>
                  <a:cubicBezTo>
                    <a:pt x="51005" y="42220"/>
                    <a:pt x="55101" y="39743"/>
                    <a:pt x="57006" y="36029"/>
                  </a:cubicBezTo>
                  <a:cubicBezTo>
                    <a:pt x="60245" y="30599"/>
                    <a:pt x="58054" y="23646"/>
                    <a:pt x="52434" y="20598"/>
                  </a:cubicBezTo>
                  <a:close/>
                </a:path>
              </a:pathLst>
            </a:custGeom>
            <a:solidFill>
              <a:srgbClr val="000000"/>
            </a:solidFill>
            <a:ln w="9525" cap="flat">
              <a:noFill/>
              <a:prstDash val="solid"/>
              <a:miter/>
            </a:ln>
          </p:spPr>
          <p:txBody>
            <a:bodyPr rtlCol="0" anchor="ctr"/>
            <a:lstStyle/>
            <a:p>
              <a:endParaRPr lang="fr-FR" noProof="0" dirty="0"/>
            </a:p>
          </p:txBody>
        </p:sp>
        <p:sp>
          <p:nvSpPr>
            <p:cNvPr id="330" name="Forme libre : forme 329">
              <a:extLst>
                <a:ext uri="{FF2B5EF4-FFF2-40B4-BE49-F238E27FC236}">
                  <a16:creationId xmlns:a16="http://schemas.microsoft.com/office/drawing/2014/main" id="{ACD3DC96-AB9E-02DF-661F-2A8EB4B8AFC0}"/>
                </a:ext>
              </a:extLst>
            </p:cNvPr>
            <p:cNvSpPr/>
            <p:nvPr/>
          </p:nvSpPr>
          <p:spPr>
            <a:xfrm>
              <a:off x="9734753" y="5234126"/>
              <a:ext cx="63482" cy="23717"/>
            </a:xfrm>
            <a:custGeom>
              <a:avLst/>
              <a:gdLst>
                <a:gd name="connsiteX0" fmla="*/ 59912 w 63482"/>
                <a:gd name="connsiteY0" fmla="*/ 2953 h 23717"/>
                <a:gd name="connsiteX1" fmla="*/ 51816 w 63482"/>
                <a:gd name="connsiteY1" fmla="*/ 0 h 23717"/>
                <a:gd name="connsiteX2" fmla="*/ 11049 w 63482"/>
                <a:gd name="connsiteY2" fmla="*/ 762 h 23717"/>
                <a:gd name="connsiteX3" fmla="*/ 2953 w 63482"/>
                <a:gd name="connsiteY3" fmla="*/ 4286 h 23717"/>
                <a:gd name="connsiteX4" fmla="*/ 0 w 63482"/>
                <a:gd name="connsiteY4" fmla="*/ 12382 h 23717"/>
                <a:gd name="connsiteX5" fmla="*/ 11335 w 63482"/>
                <a:gd name="connsiteY5" fmla="*/ 23717 h 23717"/>
                <a:gd name="connsiteX6" fmla="*/ 52388 w 63482"/>
                <a:gd name="connsiteY6" fmla="*/ 22669 h 23717"/>
                <a:gd name="connsiteX7" fmla="*/ 60484 w 63482"/>
                <a:gd name="connsiteY7" fmla="*/ 19145 h 23717"/>
                <a:gd name="connsiteX8" fmla="*/ 63437 w 63482"/>
                <a:gd name="connsiteY8" fmla="*/ 11049 h 23717"/>
                <a:gd name="connsiteX9" fmla="*/ 59912 w 63482"/>
                <a:gd name="connsiteY9" fmla="*/ 2953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82" h="23717">
                  <a:moveTo>
                    <a:pt x="59912" y="2953"/>
                  </a:moveTo>
                  <a:cubicBezTo>
                    <a:pt x="57722" y="762"/>
                    <a:pt x="54769" y="0"/>
                    <a:pt x="51816" y="0"/>
                  </a:cubicBezTo>
                  <a:lnTo>
                    <a:pt x="11049" y="762"/>
                  </a:lnTo>
                  <a:cubicBezTo>
                    <a:pt x="8096" y="762"/>
                    <a:pt x="5144" y="2095"/>
                    <a:pt x="2953" y="4286"/>
                  </a:cubicBezTo>
                  <a:cubicBezTo>
                    <a:pt x="762" y="6477"/>
                    <a:pt x="0" y="9430"/>
                    <a:pt x="0" y="12382"/>
                  </a:cubicBezTo>
                  <a:cubicBezTo>
                    <a:pt x="0" y="18574"/>
                    <a:pt x="5144" y="23717"/>
                    <a:pt x="11335" y="23717"/>
                  </a:cubicBezTo>
                  <a:lnTo>
                    <a:pt x="52388" y="22669"/>
                  </a:lnTo>
                  <a:cubicBezTo>
                    <a:pt x="55340" y="22669"/>
                    <a:pt x="58293" y="21336"/>
                    <a:pt x="60484" y="19145"/>
                  </a:cubicBezTo>
                  <a:cubicBezTo>
                    <a:pt x="62674" y="16954"/>
                    <a:pt x="63722" y="14002"/>
                    <a:pt x="63437" y="11049"/>
                  </a:cubicBezTo>
                  <a:cubicBezTo>
                    <a:pt x="63437" y="8096"/>
                    <a:pt x="62103" y="5143"/>
                    <a:pt x="59912" y="2953"/>
                  </a:cubicBezTo>
                  <a:close/>
                </a:path>
              </a:pathLst>
            </a:custGeom>
            <a:solidFill>
              <a:srgbClr val="000000"/>
            </a:solidFill>
            <a:ln w="9525" cap="flat">
              <a:noFill/>
              <a:prstDash val="solid"/>
              <a:miter/>
            </a:ln>
          </p:spPr>
          <p:txBody>
            <a:bodyPr rtlCol="0" anchor="ctr"/>
            <a:lstStyle/>
            <a:p>
              <a:endParaRPr lang="fr-FR" noProof="0" dirty="0"/>
            </a:p>
          </p:txBody>
        </p:sp>
        <p:sp>
          <p:nvSpPr>
            <p:cNvPr id="331" name="Forme libre : forme 330">
              <a:extLst>
                <a:ext uri="{FF2B5EF4-FFF2-40B4-BE49-F238E27FC236}">
                  <a16:creationId xmlns:a16="http://schemas.microsoft.com/office/drawing/2014/main" id="{48D5F394-8F5D-5677-EB50-5E1D652517D8}"/>
                </a:ext>
              </a:extLst>
            </p:cNvPr>
            <p:cNvSpPr/>
            <p:nvPr/>
          </p:nvSpPr>
          <p:spPr>
            <a:xfrm>
              <a:off x="9675618" y="5356100"/>
              <a:ext cx="43872" cy="57953"/>
            </a:xfrm>
            <a:custGeom>
              <a:avLst/>
              <a:gdLst>
                <a:gd name="connsiteX0" fmla="*/ 21035 w 43872"/>
                <a:gd name="connsiteY0" fmla="*/ 5470 h 57953"/>
                <a:gd name="connsiteX1" fmla="*/ 5414 w 43872"/>
                <a:gd name="connsiteY1" fmla="*/ 1660 h 57953"/>
                <a:gd name="connsiteX2" fmla="*/ 270 w 43872"/>
                <a:gd name="connsiteY2" fmla="*/ 8709 h 57953"/>
                <a:gd name="connsiteX3" fmla="*/ 1604 w 43872"/>
                <a:gd name="connsiteY3" fmla="*/ 17377 h 57953"/>
                <a:gd name="connsiteX4" fmla="*/ 22654 w 43872"/>
                <a:gd name="connsiteY4" fmla="*/ 52238 h 57953"/>
                <a:gd name="connsiteX5" fmla="*/ 32369 w 43872"/>
                <a:gd name="connsiteY5" fmla="*/ 57953 h 57953"/>
                <a:gd name="connsiteX6" fmla="*/ 38275 w 43872"/>
                <a:gd name="connsiteY6" fmla="*/ 56048 h 57953"/>
                <a:gd name="connsiteX7" fmla="*/ 42085 w 43872"/>
                <a:gd name="connsiteY7" fmla="*/ 40427 h 57953"/>
                <a:gd name="connsiteX8" fmla="*/ 21035 w 43872"/>
                <a:gd name="connsiteY8" fmla="*/ 5566 h 5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72" h="57953">
                  <a:moveTo>
                    <a:pt x="21035" y="5470"/>
                  </a:moveTo>
                  <a:cubicBezTo>
                    <a:pt x="17796" y="41"/>
                    <a:pt x="10748" y="-1578"/>
                    <a:pt x="5414" y="1660"/>
                  </a:cubicBezTo>
                  <a:cubicBezTo>
                    <a:pt x="2747" y="3280"/>
                    <a:pt x="1127" y="5661"/>
                    <a:pt x="270" y="8709"/>
                  </a:cubicBezTo>
                  <a:cubicBezTo>
                    <a:pt x="-301" y="11662"/>
                    <a:pt x="-16" y="14900"/>
                    <a:pt x="1604" y="17377"/>
                  </a:cubicBezTo>
                  <a:lnTo>
                    <a:pt x="22654" y="52238"/>
                  </a:lnTo>
                  <a:cubicBezTo>
                    <a:pt x="24845" y="55762"/>
                    <a:pt x="28274" y="57953"/>
                    <a:pt x="32369" y="57953"/>
                  </a:cubicBezTo>
                  <a:cubicBezTo>
                    <a:pt x="34560" y="57953"/>
                    <a:pt x="36465" y="57096"/>
                    <a:pt x="38275" y="56048"/>
                  </a:cubicBezTo>
                  <a:cubicBezTo>
                    <a:pt x="43704" y="52810"/>
                    <a:pt x="45609" y="45761"/>
                    <a:pt x="42085" y="40427"/>
                  </a:cubicBezTo>
                  <a:lnTo>
                    <a:pt x="21035" y="5566"/>
                  </a:lnTo>
                  <a:close/>
                </a:path>
              </a:pathLst>
            </a:custGeom>
            <a:solidFill>
              <a:srgbClr val="000000"/>
            </a:solidFill>
            <a:ln w="9525" cap="flat">
              <a:noFill/>
              <a:prstDash val="solid"/>
              <a:miter/>
            </a:ln>
          </p:spPr>
          <p:txBody>
            <a:bodyPr rtlCol="0" anchor="ctr"/>
            <a:lstStyle/>
            <a:p>
              <a:endParaRPr lang="fr-FR" noProof="0" dirty="0"/>
            </a:p>
          </p:txBody>
        </p:sp>
        <p:sp>
          <p:nvSpPr>
            <p:cNvPr id="332" name="Forme libre : forme 331">
              <a:extLst>
                <a:ext uri="{FF2B5EF4-FFF2-40B4-BE49-F238E27FC236}">
                  <a16:creationId xmlns:a16="http://schemas.microsoft.com/office/drawing/2014/main" id="{C965C8D8-8437-0959-7A9D-AE0195D72EB8}"/>
                </a:ext>
              </a:extLst>
            </p:cNvPr>
            <p:cNvSpPr/>
            <p:nvPr/>
          </p:nvSpPr>
          <p:spPr>
            <a:xfrm>
              <a:off x="9574637" y="5182595"/>
              <a:ext cx="127444" cy="163734"/>
            </a:xfrm>
            <a:custGeom>
              <a:avLst/>
              <a:gdLst>
                <a:gd name="connsiteX0" fmla="*/ 127159 w 127444"/>
                <a:gd name="connsiteY0" fmla="*/ 73152 h 163734"/>
                <a:gd name="connsiteX1" fmla="*/ 90678 w 127444"/>
                <a:gd name="connsiteY1" fmla="*/ 762 h 163734"/>
                <a:gd name="connsiteX2" fmla="*/ 89630 w 127444"/>
                <a:gd name="connsiteY2" fmla="*/ 0 h 163734"/>
                <a:gd name="connsiteX3" fmla="*/ 78010 w 127444"/>
                <a:gd name="connsiteY3" fmla="*/ 20002 h 163734"/>
                <a:gd name="connsiteX4" fmla="*/ 78867 w 127444"/>
                <a:gd name="connsiteY4" fmla="*/ 20574 h 163734"/>
                <a:gd name="connsiteX5" fmla="*/ 104204 w 127444"/>
                <a:gd name="connsiteY5" fmla="*/ 73247 h 163734"/>
                <a:gd name="connsiteX6" fmla="*/ 36957 w 127444"/>
                <a:gd name="connsiteY6" fmla="*/ 140494 h 163734"/>
                <a:gd name="connsiteX7" fmla="*/ 12383 w 127444"/>
                <a:gd name="connsiteY7" fmla="*/ 135922 h 163734"/>
                <a:gd name="connsiteX8" fmla="*/ 11335 w 127444"/>
                <a:gd name="connsiteY8" fmla="*/ 135636 h 163734"/>
                <a:gd name="connsiteX9" fmla="*/ 0 w 127444"/>
                <a:gd name="connsiteY9" fmla="*/ 155639 h 163734"/>
                <a:gd name="connsiteX10" fmla="*/ 1048 w 127444"/>
                <a:gd name="connsiteY10" fmla="*/ 156210 h 163734"/>
                <a:gd name="connsiteX11" fmla="*/ 36957 w 127444"/>
                <a:gd name="connsiteY11" fmla="*/ 163735 h 163734"/>
                <a:gd name="connsiteX12" fmla="*/ 127445 w 127444"/>
                <a:gd name="connsiteY12" fmla="*/ 73247 h 163734"/>
                <a:gd name="connsiteX13" fmla="*/ 127159 w 127444"/>
                <a:gd name="connsiteY13" fmla="*/ 73247 h 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 h="163734">
                  <a:moveTo>
                    <a:pt x="127159" y="73152"/>
                  </a:moveTo>
                  <a:cubicBezTo>
                    <a:pt x="127159" y="44768"/>
                    <a:pt x="113633" y="17812"/>
                    <a:pt x="90678" y="762"/>
                  </a:cubicBezTo>
                  <a:lnTo>
                    <a:pt x="89630" y="0"/>
                  </a:lnTo>
                  <a:lnTo>
                    <a:pt x="78010" y="20002"/>
                  </a:lnTo>
                  <a:lnTo>
                    <a:pt x="78867" y="20574"/>
                  </a:lnTo>
                  <a:cubicBezTo>
                    <a:pt x="94774" y="33242"/>
                    <a:pt x="104204" y="52959"/>
                    <a:pt x="104204" y="73247"/>
                  </a:cubicBezTo>
                  <a:cubicBezTo>
                    <a:pt x="104204" y="110204"/>
                    <a:pt x="74200" y="140494"/>
                    <a:pt x="36957" y="140494"/>
                  </a:cubicBezTo>
                  <a:cubicBezTo>
                    <a:pt x="28575" y="140494"/>
                    <a:pt x="20193" y="139160"/>
                    <a:pt x="12383" y="135922"/>
                  </a:cubicBezTo>
                  <a:lnTo>
                    <a:pt x="11335" y="135636"/>
                  </a:lnTo>
                  <a:lnTo>
                    <a:pt x="0" y="155639"/>
                  </a:lnTo>
                  <a:lnTo>
                    <a:pt x="1048" y="156210"/>
                  </a:lnTo>
                  <a:cubicBezTo>
                    <a:pt x="12668" y="161068"/>
                    <a:pt x="24765" y="163735"/>
                    <a:pt x="36957" y="163735"/>
                  </a:cubicBezTo>
                  <a:cubicBezTo>
                    <a:pt x="86678" y="163735"/>
                    <a:pt x="127445" y="122968"/>
                    <a:pt x="127445" y="73247"/>
                  </a:cubicBezTo>
                  <a:lnTo>
                    <a:pt x="127159" y="73247"/>
                  </a:lnTo>
                  <a:close/>
                </a:path>
              </a:pathLst>
            </a:custGeom>
            <a:solidFill>
              <a:srgbClr val="000000"/>
            </a:solidFill>
            <a:ln w="9525" cap="flat">
              <a:noFill/>
              <a:prstDash val="solid"/>
              <a:miter/>
            </a:ln>
          </p:spPr>
          <p:txBody>
            <a:bodyPr rtlCol="0" anchor="ctr"/>
            <a:lstStyle/>
            <a:p>
              <a:endParaRPr lang="fr-FR" noProof="0" dirty="0"/>
            </a:p>
          </p:txBody>
        </p:sp>
      </p:grpSp>
      <p:grpSp>
        <p:nvGrpSpPr>
          <p:cNvPr id="337" name="Groupe 336">
            <a:extLst>
              <a:ext uri="{FF2B5EF4-FFF2-40B4-BE49-F238E27FC236}">
                <a16:creationId xmlns:a16="http://schemas.microsoft.com/office/drawing/2014/main" id="{DFA4A62A-F171-6050-1F1E-B86724481C64}"/>
              </a:ext>
            </a:extLst>
          </p:cNvPr>
          <p:cNvGrpSpPr/>
          <p:nvPr/>
        </p:nvGrpSpPr>
        <p:grpSpPr>
          <a:xfrm>
            <a:off x="10102413" y="5079569"/>
            <a:ext cx="550544" cy="550544"/>
            <a:chOff x="10102413" y="5079569"/>
            <a:chExt cx="550544" cy="550544"/>
          </a:xfrm>
        </p:grpSpPr>
        <p:sp>
          <p:nvSpPr>
            <p:cNvPr id="335" name="Forme libre : forme 334">
              <a:extLst>
                <a:ext uri="{FF2B5EF4-FFF2-40B4-BE49-F238E27FC236}">
                  <a16:creationId xmlns:a16="http://schemas.microsoft.com/office/drawing/2014/main" id="{3A494640-EFEB-DBAE-AF91-E7074CC40F53}"/>
                </a:ext>
              </a:extLst>
            </p:cNvPr>
            <p:cNvSpPr/>
            <p:nvPr/>
          </p:nvSpPr>
          <p:spPr>
            <a:xfrm>
              <a:off x="10299008" y="5204793"/>
              <a:ext cx="228409" cy="299971"/>
            </a:xfrm>
            <a:custGeom>
              <a:avLst/>
              <a:gdLst>
                <a:gd name="connsiteX0" fmla="*/ 31052 w 228409"/>
                <a:gd name="connsiteY0" fmla="*/ 254347 h 299971"/>
                <a:gd name="connsiteX1" fmla="*/ 31052 w 228409"/>
                <a:gd name="connsiteY1" fmla="*/ 45082 h 299971"/>
                <a:gd name="connsiteX2" fmla="*/ 184690 w 228409"/>
                <a:gd name="connsiteY2" fmla="*/ 149857 h 299971"/>
                <a:gd name="connsiteX3" fmla="*/ 31052 w 228409"/>
                <a:gd name="connsiteY3" fmla="*/ 254347 h 299971"/>
                <a:gd name="connsiteX4" fmla="*/ 221361 w 228409"/>
                <a:gd name="connsiteY4" fmla="*/ 136903 h 299971"/>
                <a:gd name="connsiteX5" fmla="*/ 24289 w 228409"/>
                <a:gd name="connsiteY5" fmla="*/ 2696 h 299971"/>
                <a:gd name="connsiteX6" fmla="*/ 8096 w 228409"/>
                <a:gd name="connsiteY6" fmla="*/ 1648 h 299971"/>
                <a:gd name="connsiteX7" fmla="*/ 0 w 228409"/>
                <a:gd name="connsiteY7" fmla="*/ 15650 h 299971"/>
                <a:gd name="connsiteX8" fmla="*/ 0 w 228409"/>
                <a:gd name="connsiteY8" fmla="*/ 284065 h 299971"/>
                <a:gd name="connsiteX9" fmla="*/ 8096 w 228409"/>
                <a:gd name="connsiteY9" fmla="*/ 298066 h 299971"/>
                <a:gd name="connsiteX10" fmla="*/ 15621 w 228409"/>
                <a:gd name="connsiteY10" fmla="*/ 299971 h 299971"/>
                <a:gd name="connsiteX11" fmla="*/ 24289 w 228409"/>
                <a:gd name="connsiteY11" fmla="*/ 297019 h 299971"/>
                <a:gd name="connsiteX12" fmla="*/ 221361 w 228409"/>
                <a:gd name="connsiteY12" fmla="*/ 162811 h 299971"/>
                <a:gd name="connsiteX13" fmla="*/ 228410 w 228409"/>
                <a:gd name="connsiteY13" fmla="*/ 149857 h 299971"/>
                <a:gd name="connsiteX14" fmla="*/ 221361 w 228409"/>
                <a:gd name="connsiteY14" fmla="*/ 136903 h 2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409" h="299971">
                  <a:moveTo>
                    <a:pt x="31052" y="254347"/>
                  </a:moveTo>
                  <a:lnTo>
                    <a:pt x="31052" y="45082"/>
                  </a:lnTo>
                  <a:lnTo>
                    <a:pt x="184690" y="149857"/>
                  </a:lnTo>
                  <a:lnTo>
                    <a:pt x="31052" y="254347"/>
                  </a:lnTo>
                  <a:close/>
                  <a:moveTo>
                    <a:pt x="221361" y="136903"/>
                  </a:moveTo>
                  <a:lnTo>
                    <a:pt x="24289" y="2696"/>
                  </a:lnTo>
                  <a:cubicBezTo>
                    <a:pt x="19717" y="-542"/>
                    <a:pt x="13526" y="-828"/>
                    <a:pt x="8096" y="1648"/>
                  </a:cubicBezTo>
                  <a:cubicBezTo>
                    <a:pt x="2953" y="4315"/>
                    <a:pt x="0" y="9745"/>
                    <a:pt x="0" y="15650"/>
                  </a:cubicBezTo>
                  <a:lnTo>
                    <a:pt x="0" y="284065"/>
                  </a:lnTo>
                  <a:cubicBezTo>
                    <a:pt x="0" y="289970"/>
                    <a:pt x="2953" y="295399"/>
                    <a:pt x="8096" y="298066"/>
                  </a:cubicBezTo>
                  <a:cubicBezTo>
                    <a:pt x="10573" y="299114"/>
                    <a:pt x="12954" y="299971"/>
                    <a:pt x="15621" y="299971"/>
                  </a:cubicBezTo>
                  <a:cubicBezTo>
                    <a:pt x="18574" y="299971"/>
                    <a:pt x="21812" y="298924"/>
                    <a:pt x="24289" y="297019"/>
                  </a:cubicBezTo>
                  <a:lnTo>
                    <a:pt x="221361" y="162811"/>
                  </a:lnTo>
                  <a:cubicBezTo>
                    <a:pt x="225647" y="159859"/>
                    <a:pt x="228410" y="155001"/>
                    <a:pt x="228410" y="149857"/>
                  </a:cubicBezTo>
                  <a:cubicBezTo>
                    <a:pt x="228410" y="144714"/>
                    <a:pt x="225743" y="139856"/>
                    <a:pt x="221361" y="136903"/>
                  </a:cubicBezTo>
                  <a:close/>
                </a:path>
              </a:pathLst>
            </a:custGeom>
            <a:solidFill>
              <a:srgbClr val="000000"/>
            </a:solidFill>
            <a:ln w="9525" cap="flat">
              <a:noFill/>
              <a:prstDash val="solid"/>
              <a:miter/>
            </a:ln>
          </p:spPr>
          <p:txBody>
            <a:bodyPr rtlCol="0" anchor="ctr"/>
            <a:lstStyle/>
            <a:p>
              <a:endParaRPr lang="fr-FR" noProof="0" dirty="0"/>
            </a:p>
          </p:txBody>
        </p:sp>
        <p:sp>
          <p:nvSpPr>
            <p:cNvPr id="336" name="Forme libre : forme 335">
              <a:extLst>
                <a:ext uri="{FF2B5EF4-FFF2-40B4-BE49-F238E27FC236}">
                  <a16:creationId xmlns:a16="http://schemas.microsoft.com/office/drawing/2014/main" id="{57195DFC-D80E-2967-C926-1808DC261760}"/>
                </a:ext>
              </a:extLst>
            </p:cNvPr>
            <p:cNvSpPr/>
            <p:nvPr/>
          </p:nvSpPr>
          <p:spPr>
            <a:xfrm>
              <a:off x="10102413" y="5079569"/>
              <a:ext cx="550544" cy="550544"/>
            </a:xfrm>
            <a:custGeom>
              <a:avLst/>
              <a:gdLst>
                <a:gd name="connsiteX0" fmla="*/ 275177 w 550544"/>
                <a:gd name="connsiteY0" fmla="*/ 518922 h 550544"/>
                <a:gd name="connsiteX1" fmla="*/ 31337 w 550544"/>
                <a:gd name="connsiteY1" fmla="*/ 275082 h 550544"/>
                <a:gd name="connsiteX2" fmla="*/ 275177 w 550544"/>
                <a:gd name="connsiteY2" fmla="*/ 31337 h 550544"/>
                <a:gd name="connsiteX3" fmla="*/ 519017 w 550544"/>
                <a:gd name="connsiteY3" fmla="*/ 275177 h 550544"/>
                <a:gd name="connsiteX4" fmla="*/ 275177 w 550544"/>
                <a:gd name="connsiteY4" fmla="*/ 519017 h 550544"/>
                <a:gd name="connsiteX5" fmla="*/ 275177 w 550544"/>
                <a:gd name="connsiteY5" fmla="*/ 0 h 550544"/>
                <a:gd name="connsiteX6" fmla="*/ 0 w 550544"/>
                <a:gd name="connsiteY6" fmla="*/ 275177 h 550544"/>
                <a:gd name="connsiteX7" fmla="*/ 275177 w 550544"/>
                <a:gd name="connsiteY7" fmla="*/ 550545 h 550544"/>
                <a:gd name="connsiteX8" fmla="*/ 550545 w 550544"/>
                <a:gd name="connsiteY8" fmla="*/ 275177 h 550544"/>
                <a:gd name="connsiteX9" fmla="*/ 275177 w 550544"/>
                <a:gd name="connsiteY9" fmla="*/ 0 h 5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44" h="550544">
                  <a:moveTo>
                    <a:pt x="275177" y="518922"/>
                  </a:moveTo>
                  <a:cubicBezTo>
                    <a:pt x="140684" y="518922"/>
                    <a:pt x="31337" y="409575"/>
                    <a:pt x="31337" y="275082"/>
                  </a:cubicBezTo>
                  <a:cubicBezTo>
                    <a:pt x="31337" y="140589"/>
                    <a:pt x="140684" y="31337"/>
                    <a:pt x="275177" y="31337"/>
                  </a:cubicBezTo>
                  <a:cubicBezTo>
                    <a:pt x="409670" y="31337"/>
                    <a:pt x="519017" y="140684"/>
                    <a:pt x="519017" y="275177"/>
                  </a:cubicBezTo>
                  <a:cubicBezTo>
                    <a:pt x="519017" y="409670"/>
                    <a:pt x="409670" y="519017"/>
                    <a:pt x="275177" y="519017"/>
                  </a:cubicBezTo>
                  <a:close/>
                  <a:moveTo>
                    <a:pt x="275177" y="0"/>
                  </a:moveTo>
                  <a:cubicBezTo>
                    <a:pt x="123444" y="0"/>
                    <a:pt x="0" y="123444"/>
                    <a:pt x="0" y="275177"/>
                  </a:cubicBezTo>
                  <a:cubicBezTo>
                    <a:pt x="0" y="426911"/>
                    <a:pt x="123444" y="550545"/>
                    <a:pt x="275177" y="550545"/>
                  </a:cubicBezTo>
                  <a:cubicBezTo>
                    <a:pt x="426911" y="550545"/>
                    <a:pt x="550545" y="426911"/>
                    <a:pt x="550545" y="275177"/>
                  </a:cubicBezTo>
                  <a:cubicBezTo>
                    <a:pt x="550545" y="123444"/>
                    <a:pt x="426911" y="0"/>
                    <a:pt x="275177" y="0"/>
                  </a:cubicBezTo>
                  <a:close/>
                </a:path>
              </a:pathLst>
            </a:custGeom>
            <a:solidFill>
              <a:srgbClr val="0BBBEF"/>
            </a:solidFill>
            <a:ln w="9525" cap="flat">
              <a:noFill/>
              <a:prstDash val="solid"/>
              <a:miter/>
            </a:ln>
          </p:spPr>
          <p:txBody>
            <a:bodyPr rtlCol="0" anchor="ctr"/>
            <a:lstStyle/>
            <a:p>
              <a:endParaRPr lang="fr-FR" noProof="0" dirty="0"/>
            </a:p>
          </p:txBody>
        </p:sp>
      </p:grpSp>
      <p:grpSp>
        <p:nvGrpSpPr>
          <p:cNvPr id="344" name="Groupe 343">
            <a:extLst>
              <a:ext uri="{FF2B5EF4-FFF2-40B4-BE49-F238E27FC236}">
                <a16:creationId xmlns:a16="http://schemas.microsoft.com/office/drawing/2014/main" id="{68D1ECE6-AEEE-7783-F84F-3F10044A7DFA}"/>
              </a:ext>
            </a:extLst>
          </p:cNvPr>
          <p:cNvGrpSpPr/>
          <p:nvPr/>
        </p:nvGrpSpPr>
        <p:grpSpPr>
          <a:xfrm>
            <a:off x="11163871" y="5041469"/>
            <a:ext cx="473252" cy="631412"/>
            <a:chOff x="11163871" y="5041469"/>
            <a:chExt cx="473252" cy="631412"/>
          </a:xfrm>
        </p:grpSpPr>
        <p:sp>
          <p:nvSpPr>
            <p:cNvPr id="339" name="Forme libre : forme 338">
              <a:extLst>
                <a:ext uri="{FF2B5EF4-FFF2-40B4-BE49-F238E27FC236}">
                  <a16:creationId xmlns:a16="http://schemas.microsoft.com/office/drawing/2014/main" id="{24EC0D9F-22B3-9339-4462-C755B23C3533}"/>
                </a:ext>
              </a:extLst>
            </p:cNvPr>
            <p:cNvSpPr/>
            <p:nvPr/>
          </p:nvSpPr>
          <p:spPr>
            <a:xfrm>
              <a:off x="11348084" y="5225643"/>
              <a:ext cx="289039" cy="447238"/>
            </a:xfrm>
            <a:custGeom>
              <a:avLst/>
              <a:gdLst>
                <a:gd name="connsiteX0" fmla="*/ 170593 w 289039"/>
                <a:gd name="connsiteY0" fmla="*/ 262929 h 447238"/>
                <a:gd name="connsiteX1" fmla="*/ 159544 w 289039"/>
                <a:gd name="connsiteY1" fmla="*/ 269406 h 447238"/>
                <a:gd name="connsiteX2" fmla="*/ 159258 w 289039"/>
                <a:gd name="connsiteY2" fmla="*/ 282360 h 447238"/>
                <a:gd name="connsiteX3" fmla="*/ 218408 w 289039"/>
                <a:gd name="connsiteY3" fmla="*/ 388755 h 447238"/>
                <a:gd name="connsiteX4" fmla="*/ 163068 w 289039"/>
                <a:gd name="connsiteY4" fmla="*/ 416282 h 447238"/>
                <a:gd name="connsiteX5" fmla="*/ 103442 w 289039"/>
                <a:gd name="connsiteY5" fmla="*/ 309126 h 447238"/>
                <a:gd name="connsiteX6" fmla="*/ 94488 w 289039"/>
                <a:gd name="connsiteY6" fmla="*/ 302649 h 447238"/>
                <a:gd name="connsiteX7" fmla="*/ 91821 w 289039"/>
                <a:gd name="connsiteY7" fmla="*/ 302363 h 447238"/>
                <a:gd name="connsiteX8" fmla="*/ 83725 w 289039"/>
                <a:gd name="connsiteY8" fmla="*/ 305030 h 447238"/>
                <a:gd name="connsiteX9" fmla="*/ 26194 w 289039"/>
                <a:gd name="connsiteY9" fmla="*/ 350083 h 447238"/>
                <a:gd name="connsiteX10" fmla="*/ 26194 w 289039"/>
                <a:gd name="connsiteY10" fmla="*/ 44807 h 447238"/>
                <a:gd name="connsiteX11" fmla="*/ 244126 w 289039"/>
                <a:gd name="connsiteY11" fmla="*/ 262929 h 447238"/>
                <a:gd name="connsiteX12" fmla="*/ 170688 w 289039"/>
                <a:gd name="connsiteY12" fmla="*/ 262929 h 447238"/>
                <a:gd name="connsiteX13" fmla="*/ 285083 w 289039"/>
                <a:gd name="connsiteY13" fmla="*/ 266739 h 447238"/>
                <a:gd name="connsiteX14" fmla="*/ 22384 w 289039"/>
                <a:gd name="connsiteY14" fmla="*/ 3754 h 447238"/>
                <a:gd name="connsiteX15" fmla="*/ 8096 w 289039"/>
                <a:gd name="connsiteY15" fmla="*/ 801 h 447238"/>
                <a:gd name="connsiteX16" fmla="*/ 0 w 289039"/>
                <a:gd name="connsiteY16" fmla="*/ 12993 h 447238"/>
                <a:gd name="connsiteX17" fmla="*/ 0 w 289039"/>
                <a:gd name="connsiteY17" fmla="*/ 377229 h 447238"/>
                <a:gd name="connsiteX18" fmla="*/ 7239 w 289039"/>
                <a:gd name="connsiteY18" fmla="*/ 389136 h 447238"/>
                <a:gd name="connsiteX19" fmla="*/ 21050 w 289039"/>
                <a:gd name="connsiteY19" fmla="*/ 387516 h 447238"/>
                <a:gd name="connsiteX20" fmla="*/ 87725 w 289039"/>
                <a:gd name="connsiteY20" fmla="*/ 335415 h 447238"/>
                <a:gd name="connsiteX21" fmla="*/ 146018 w 289039"/>
                <a:gd name="connsiteY21" fmla="*/ 440190 h 447238"/>
                <a:gd name="connsiteX22" fmla="*/ 157639 w 289039"/>
                <a:gd name="connsiteY22" fmla="*/ 447238 h 447238"/>
                <a:gd name="connsiteX23" fmla="*/ 163544 w 289039"/>
                <a:gd name="connsiteY23" fmla="*/ 445619 h 447238"/>
                <a:gd name="connsiteX24" fmla="*/ 242411 w 289039"/>
                <a:gd name="connsiteY24" fmla="*/ 406185 h 447238"/>
                <a:gd name="connsiteX25" fmla="*/ 248888 w 289039"/>
                <a:gd name="connsiteY25" fmla="*/ 398375 h 447238"/>
                <a:gd name="connsiteX26" fmla="*/ 247841 w 289039"/>
                <a:gd name="connsiteY26" fmla="*/ 388088 h 447238"/>
                <a:gd name="connsiteX27" fmla="*/ 193072 w 289039"/>
                <a:gd name="connsiteY27" fmla="*/ 289218 h 447238"/>
                <a:gd name="connsiteX28" fmla="*/ 275939 w 289039"/>
                <a:gd name="connsiteY28" fmla="*/ 289218 h 447238"/>
                <a:gd name="connsiteX29" fmla="*/ 288131 w 289039"/>
                <a:gd name="connsiteY29" fmla="*/ 281122 h 447238"/>
                <a:gd name="connsiteX30" fmla="*/ 285179 w 289039"/>
                <a:gd name="connsiteY30" fmla="*/ 266835 h 4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9039" h="447238">
                  <a:moveTo>
                    <a:pt x="170593" y="262929"/>
                  </a:moveTo>
                  <a:cubicBezTo>
                    <a:pt x="166021" y="262929"/>
                    <a:pt x="161639" y="265311"/>
                    <a:pt x="159544" y="269406"/>
                  </a:cubicBezTo>
                  <a:cubicBezTo>
                    <a:pt x="157067" y="273216"/>
                    <a:pt x="156877" y="278360"/>
                    <a:pt x="159258" y="282360"/>
                  </a:cubicBezTo>
                  <a:lnTo>
                    <a:pt x="218408" y="388755"/>
                  </a:lnTo>
                  <a:lnTo>
                    <a:pt x="163068" y="416282"/>
                  </a:lnTo>
                  <a:lnTo>
                    <a:pt x="103442" y="309126"/>
                  </a:lnTo>
                  <a:cubicBezTo>
                    <a:pt x="101537" y="305601"/>
                    <a:pt x="98298" y="303220"/>
                    <a:pt x="94488" y="302649"/>
                  </a:cubicBezTo>
                  <a:cubicBezTo>
                    <a:pt x="93631" y="302363"/>
                    <a:pt x="92583" y="302363"/>
                    <a:pt x="91821" y="302363"/>
                  </a:cubicBezTo>
                  <a:cubicBezTo>
                    <a:pt x="88868" y="302363"/>
                    <a:pt x="86106" y="303125"/>
                    <a:pt x="83725" y="305030"/>
                  </a:cubicBezTo>
                  <a:lnTo>
                    <a:pt x="26194" y="350083"/>
                  </a:lnTo>
                  <a:lnTo>
                    <a:pt x="26194" y="44807"/>
                  </a:lnTo>
                  <a:lnTo>
                    <a:pt x="244126" y="262929"/>
                  </a:lnTo>
                  <a:lnTo>
                    <a:pt x="170688" y="262929"/>
                  </a:lnTo>
                  <a:close/>
                  <a:moveTo>
                    <a:pt x="285083" y="266739"/>
                  </a:moveTo>
                  <a:lnTo>
                    <a:pt x="22384" y="3754"/>
                  </a:lnTo>
                  <a:cubicBezTo>
                    <a:pt x="18574" y="-56"/>
                    <a:pt x="12954" y="-818"/>
                    <a:pt x="8096" y="801"/>
                  </a:cubicBezTo>
                  <a:cubicBezTo>
                    <a:pt x="2953" y="2992"/>
                    <a:pt x="0" y="7564"/>
                    <a:pt x="0" y="12993"/>
                  </a:cubicBezTo>
                  <a:lnTo>
                    <a:pt x="0" y="377229"/>
                  </a:lnTo>
                  <a:cubicBezTo>
                    <a:pt x="0" y="382087"/>
                    <a:pt x="2667" y="386659"/>
                    <a:pt x="7239" y="389136"/>
                  </a:cubicBezTo>
                  <a:cubicBezTo>
                    <a:pt x="11811" y="391326"/>
                    <a:pt x="16955" y="390755"/>
                    <a:pt x="21050" y="387516"/>
                  </a:cubicBezTo>
                  <a:lnTo>
                    <a:pt x="87725" y="335415"/>
                  </a:lnTo>
                  <a:lnTo>
                    <a:pt x="146018" y="440190"/>
                  </a:lnTo>
                  <a:cubicBezTo>
                    <a:pt x="148495" y="444476"/>
                    <a:pt x="153067" y="447238"/>
                    <a:pt x="157639" y="447238"/>
                  </a:cubicBezTo>
                  <a:cubicBezTo>
                    <a:pt x="159544" y="447238"/>
                    <a:pt x="161449" y="446667"/>
                    <a:pt x="163544" y="445619"/>
                  </a:cubicBezTo>
                  <a:lnTo>
                    <a:pt x="242411" y="406185"/>
                  </a:lnTo>
                  <a:cubicBezTo>
                    <a:pt x="245650" y="404566"/>
                    <a:pt x="247841" y="401899"/>
                    <a:pt x="248888" y="398375"/>
                  </a:cubicBezTo>
                  <a:cubicBezTo>
                    <a:pt x="249936" y="394851"/>
                    <a:pt x="249746" y="391326"/>
                    <a:pt x="247841" y="388088"/>
                  </a:cubicBezTo>
                  <a:lnTo>
                    <a:pt x="193072" y="289218"/>
                  </a:lnTo>
                  <a:lnTo>
                    <a:pt x="275939" y="289218"/>
                  </a:lnTo>
                  <a:cubicBezTo>
                    <a:pt x="281083" y="289218"/>
                    <a:pt x="285941" y="285980"/>
                    <a:pt x="288131" y="281122"/>
                  </a:cubicBezTo>
                  <a:cubicBezTo>
                    <a:pt x="290036" y="276264"/>
                    <a:pt x="288893" y="270549"/>
                    <a:pt x="285179" y="266835"/>
                  </a:cubicBezTo>
                  <a:close/>
                </a:path>
              </a:pathLst>
            </a:custGeom>
            <a:solidFill>
              <a:srgbClr val="0BBBEF"/>
            </a:solidFill>
            <a:ln w="9525" cap="flat">
              <a:noFill/>
              <a:prstDash val="solid"/>
              <a:miter/>
            </a:ln>
          </p:spPr>
          <p:txBody>
            <a:bodyPr rtlCol="0" anchor="ctr"/>
            <a:lstStyle/>
            <a:p>
              <a:endParaRPr lang="fr-FR" noProof="0" dirty="0"/>
            </a:p>
          </p:txBody>
        </p:sp>
        <p:sp>
          <p:nvSpPr>
            <p:cNvPr id="340" name="Forme libre : forme 339">
              <a:extLst>
                <a:ext uri="{FF2B5EF4-FFF2-40B4-BE49-F238E27FC236}">
                  <a16:creationId xmlns:a16="http://schemas.microsoft.com/office/drawing/2014/main" id="{3701F4F6-AC27-DFDE-F244-D21E30CC37E7}"/>
                </a:ext>
              </a:extLst>
            </p:cNvPr>
            <p:cNvSpPr/>
            <p:nvPr/>
          </p:nvSpPr>
          <p:spPr>
            <a:xfrm>
              <a:off x="11347989" y="5041469"/>
              <a:ext cx="26193" cy="105251"/>
            </a:xfrm>
            <a:custGeom>
              <a:avLst/>
              <a:gdLst>
                <a:gd name="connsiteX0" fmla="*/ 12954 w 26193"/>
                <a:gd name="connsiteY0" fmla="*/ 0 h 105251"/>
                <a:gd name="connsiteX1" fmla="*/ 0 w 26193"/>
                <a:gd name="connsiteY1" fmla="*/ 12954 h 105251"/>
                <a:gd name="connsiteX2" fmla="*/ 0 w 26193"/>
                <a:gd name="connsiteY2" fmla="*/ 92012 h 105251"/>
                <a:gd name="connsiteX3" fmla="*/ 12954 w 26193"/>
                <a:gd name="connsiteY3" fmla="*/ 105251 h 105251"/>
                <a:gd name="connsiteX4" fmla="*/ 26194 w 26193"/>
                <a:gd name="connsiteY4" fmla="*/ 92012 h 105251"/>
                <a:gd name="connsiteX5" fmla="*/ 26194 w 26193"/>
                <a:gd name="connsiteY5" fmla="*/ 12954 h 105251"/>
                <a:gd name="connsiteX6" fmla="*/ 12954 w 26193"/>
                <a:gd name="connsiteY6" fmla="*/ 0 h 10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105251">
                  <a:moveTo>
                    <a:pt x="12954" y="0"/>
                  </a:moveTo>
                  <a:cubicBezTo>
                    <a:pt x="5620" y="0"/>
                    <a:pt x="0" y="5715"/>
                    <a:pt x="0" y="12954"/>
                  </a:cubicBezTo>
                  <a:lnTo>
                    <a:pt x="0" y="92012"/>
                  </a:lnTo>
                  <a:cubicBezTo>
                    <a:pt x="0" y="99346"/>
                    <a:pt x="5620" y="105251"/>
                    <a:pt x="12954" y="105251"/>
                  </a:cubicBezTo>
                  <a:cubicBezTo>
                    <a:pt x="20288" y="105251"/>
                    <a:pt x="26194" y="99346"/>
                    <a:pt x="26194" y="92012"/>
                  </a:cubicBezTo>
                  <a:lnTo>
                    <a:pt x="26194" y="12954"/>
                  </a:lnTo>
                  <a:cubicBezTo>
                    <a:pt x="26194" y="5620"/>
                    <a:pt x="20288" y="0"/>
                    <a:pt x="12954" y="0"/>
                  </a:cubicBezTo>
                  <a:close/>
                </a:path>
              </a:pathLst>
            </a:custGeom>
            <a:solidFill>
              <a:srgbClr val="000000"/>
            </a:solidFill>
            <a:ln w="9525" cap="flat">
              <a:noFill/>
              <a:prstDash val="solid"/>
              <a:miter/>
            </a:ln>
          </p:spPr>
          <p:txBody>
            <a:bodyPr rtlCol="0" anchor="ctr"/>
            <a:lstStyle/>
            <a:p>
              <a:endParaRPr lang="fr-FR" noProof="0" dirty="0"/>
            </a:p>
          </p:txBody>
        </p:sp>
        <p:sp>
          <p:nvSpPr>
            <p:cNvPr id="341" name="Forme libre : forme 340">
              <a:extLst>
                <a:ext uri="{FF2B5EF4-FFF2-40B4-BE49-F238E27FC236}">
                  <a16:creationId xmlns:a16="http://schemas.microsoft.com/office/drawing/2014/main" id="{93A9AA94-5FDD-25BF-84E3-CA94C7A82149}"/>
                </a:ext>
              </a:extLst>
            </p:cNvPr>
            <p:cNvSpPr/>
            <p:nvPr/>
          </p:nvSpPr>
          <p:spPr>
            <a:xfrm>
              <a:off x="11163871" y="5225873"/>
              <a:ext cx="105346" cy="26193"/>
            </a:xfrm>
            <a:custGeom>
              <a:avLst/>
              <a:gdLst>
                <a:gd name="connsiteX0" fmla="*/ 92107 w 105346"/>
                <a:gd name="connsiteY0" fmla="*/ 0 h 26193"/>
                <a:gd name="connsiteX1" fmla="*/ 12954 w 105346"/>
                <a:gd name="connsiteY1" fmla="*/ 0 h 26193"/>
                <a:gd name="connsiteX2" fmla="*/ 0 w 105346"/>
                <a:gd name="connsiteY2" fmla="*/ 12954 h 26193"/>
                <a:gd name="connsiteX3" fmla="*/ 12954 w 105346"/>
                <a:gd name="connsiteY3" fmla="*/ 26194 h 26193"/>
                <a:gd name="connsiteX4" fmla="*/ 92107 w 105346"/>
                <a:gd name="connsiteY4" fmla="*/ 26194 h 26193"/>
                <a:gd name="connsiteX5" fmla="*/ 105347 w 105346"/>
                <a:gd name="connsiteY5" fmla="*/ 12954 h 26193"/>
                <a:gd name="connsiteX6" fmla="*/ 92107 w 105346"/>
                <a:gd name="connsiteY6" fmla="*/ 0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46" h="26193">
                  <a:moveTo>
                    <a:pt x="92107" y="0"/>
                  </a:moveTo>
                  <a:lnTo>
                    <a:pt x="12954" y="0"/>
                  </a:lnTo>
                  <a:cubicBezTo>
                    <a:pt x="5620" y="0"/>
                    <a:pt x="0" y="5715"/>
                    <a:pt x="0" y="12954"/>
                  </a:cubicBezTo>
                  <a:cubicBezTo>
                    <a:pt x="0" y="20193"/>
                    <a:pt x="5620" y="26194"/>
                    <a:pt x="12954" y="26194"/>
                  </a:cubicBezTo>
                  <a:lnTo>
                    <a:pt x="92107" y="26194"/>
                  </a:lnTo>
                  <a:cubicBezTo>
                    <a:pt x="99346" y="26194"/>
                    <a:pt x="105347" y="20288"/>
                    <a:pt x="105347" y="12954"/>
                  </a:cubicBezTo>
                  <a:cubicBezTo>
                    <a:pt x="105347" y="5620"/>
                    <a:pt x="99441" y="0"/>
                    <a:pt x="92107" y="0"/>
                  </a:cubicBezTo>
                  <a:close/>
                </a:path>
              </a:pathLst>
            </a:custGeom>
            <a:solidFill>
              <a:srgbClr val="000000"/>
            </a:solidFill>
            <a:ln w="9525" cap="flat">
              <a:noFill/>
              <a:prstDash val="solid"/>
              <a:miter/>
            </a:ln>
          </p:spPr>
          <p:txBody>
            <a:bodyPr rtlCol="0" anchor="ctr"/>
            <a:lstStyle/>
            <a:p>
              <a:endParaRPr lang="fr-FR" noProof="0" dirty="0"/>
            </a:p>
          </p:txBody>
        </p:sp>
        <p:sp>
          <p:nvSpPr>
            <p:cNvPr id="342" name="Forme libre : forme 341">
              <a:extLst>
                <a:ext uri="{FF2B5EF4-FFF2-40B4-BE49-F238E27FC236}">
                  <a16:creationId xmlns:a16="http://schemas.microsoft.com/office/drawing/2014/main" id="{7F593D43-5DF2-800D-4171-24C625DC7B43}"/>
                </a:ext>
              </a:extLst>
            </p:cNvPr>
            <p:cNvSpPr/>
            <p:nvPr/>
          </p:nvSpPr>
          <p:spPr>
            <a:xfrm>
              <a:off x="11217663" y="5095642"/>
              <a:ext cx="81700" cy="81938"/>
            </a:xfrm>
            <a:custGeom>
              <a:avLst/>
              <a:gdLst>
                <a:gd name="connsiteX0" fmla="*/ 77938 w 81700"/>
                <a:gd name="connsiteY0" fmla="*/ 59269 h 81938"/>
                <a:gd name="connsiteX1" fmla="*/ 22312 w 81700"/>
                <a:gd name="connsiteY1" fmla="*/ 3643 h 81938"/>
                <a:gd name="connsiteX2" fmla="*/ 3643 w 81700"/>
                <a:gd name="connsiteY2" fmla="*/ 3643 h 81938"/>
                <a:gd name="connsiteX3" fmla="*/ 3643 w 81700"/>
                <a:gd name="connsiteY3" fmla="*/ 22312 h 81938"/>
                <a:gd name="connsiteX4" fmla="*/ 59269 w 81700"/>
                <a:gd name="connsiteY4" fmla="*/ 77938 h 81938"/>
                <a:gd name="connsiteX5" fmla="*/ 68699 w 81700"/>
                <a:gd name="connsiteY5" fmla="*/ 81939 h 81938"/>
                <a:gd name="connsiteX6" fmla="*/ 77843 w 81700"/>
                <a:gd name="connsiteY6" fmla="*/ 77938 h 81938"/>
                <a:gd name="connsiteX7" fmla="*/ 77843 w 81700"/>
                <a:gd name="connsiteY7" fmla="*/ 59269 h 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00" h="81938">
                  <a:moveTo>
                    <a:pt x="77938" y="59269"/>
                  </a:moveTo>
                  <a:lnTo>
                    <a:pt x="22312" y="3643"/>
                  </a:lnTo>
                  <a:cubicBezTo>
                    <a:pt x="17169" y="-1214"/>
                    <a:pt x="8787" y="-1214"/>
                    <a:pt x="3643" y="3643"/>
                  </a:cubicBezTo>
                  <a:cubicBezTo>
                    <a:pt x="-1214" y="8787"/>
                    <a:pt x="-1214" y="17169"/>
                    <a:pt x="3643" y="22312"/>
                  </a:cubicBezTo>
                  <a:lnTo>
                    <a:pt x="59269" y="77938"/>
                  </a:lnTo>
                  <a:cubicBezTo>
                    <a:pt x="61936" y="80605"/>
                    <a:pt x="65175" y="81939"/>
                    <a:pt x="68699" y="81939"/>
                  </a:cubicBezTo>
                  <a:cubicBezTo>
                    <a:pt x="71938" y="81939"/>
                    <a:pt x="75462" y="80605"/>
                    <a:pt x="77843" y="77938"/>
                  </a:cubicBezTo>
                  <a:cubicBezTo>
                    <a:pt x="82987" y="72795"/>
                    <a:pt x="82987" y="64413"/>
                    <a:pt x="77843" y="59269"/>
                  </a:cubicBezTo>
                  <a:close/>
                </a:path>
              </a:pathLst>
            </a:custGeom>
            <a:solidFill>
              <a:srgbClr val="000000"/>
            </a:solidFill>
            <a:ln w="9525" cap="flat">
              <a:noFill/>
              <a:prstDash val="solid"/>
              <a:miter/>
            </a:ln>
          </p:spPr>
          <p:txBody>
            <a:bodyPr rtlCol="0" anchor="ctr"/>
            <a:lstStyle/>
            <a:p>
              <a:endParaRPr lang="fr-FR" noProof="0" dirty="0"/>
            </a:p>
          </p:txBody>
        </p:sp>
        <p:sp>
          <p:nvSpPr>
            <p:cNvPr id="343" name="Forme libre : forme 342">
              <a:extLst>
                <a:ext uri="{FF2B5EF4-FFF2-40B4-BE49-F238E27FC236}">
                  <a16:creationId xmlns:a16="http://schemas.microsoft.com/office/drawing/2014/main" id="{2744EAEC-3026-B686-9ACE-41E864FFC728}"/>
                </a:ext>
              </a:extLst>
            </p:cNvPr>
            <p:cNvSpPr/>
            <p:nvPr/>
          </p:nvSpPr>
          <p:spPr>
            <a:xfrm>
              <a:off x="11422641" y="5095642"/>
              <a:ext cx="81986" cy="81938"/>
            </a:xfrm>
            <a:custGeom>
              <a:avLst/>
              <a:gdLst>
                <a:gd name="connsiteX0" fmla="*/ 78224 w 81986"/>
                <a:gd name="connsiteY0" fmla="*/ 3643 h 81938"/>
                <a:gd name="connsiteX1" fmla="*/ 59555 w 81986"/>
                <a:gd name="connsiteY1" fmla="*/ 3643 h 81938"/>
                <a:gd name="connsiteX2" fmla="*/ 3643 w 81986"/>
                <a:gd name="connsiteY2" fmla="*/ 59269 h 81938"/>
                <a:gd name="connsiteX3" fmla="*/ 3643 w 81986"/>
                <a:gd name="connsiteY3" fmla="*/ 77938 h 81938"/>
                <a:gd name="connsiteX4" fmla="*/ 12787 w 81986"/>
                <a:gd name="connsiteY4" fmla="*/ 81939 h 81938"/>
                <a:gd name="connsiteX5" fmla="*/ 22217 w 81986"/>
                <a:gd name="connsiteY5" fmla="*/ 77938 h 81938"/>
                <a:gd name="connsiteX6" fmla="*/ 78129 w 81986"/>
                <a:gd name="connsiteY6" fmla="*/ 22312 h 81938"/>
                <a:gd name="connsiteX7" fmla="*/ 78129 w 81986"/>
                <a:gd name="connsiteY7" fmla="*/ 3643 h 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86" h="81938">
                  <a:moveTo>
                    <a:pt x="78224" y="3643"/>
                  </a:moveTo>
                  <a:cubicBezTo>
                    <a:pt x="73081" y="-1214"/>
                    <a:pt x="64699" y="-1214"/>
                    <a:pt x="59555" y="3643"/>
                  </a:cubicBezTo>
                  <a:lnTo>
                    <a:pt x="3643" y="59269"/>
                  </a:lnTo>
                  <a:cubicBezTo>
                    <a:pt x="-1214" y="64413"/>
                    <a:pt x="-1214" y="72795"/>
                    <a:pt x="3643" y="77938"/>
                  </a:cubicBezTo>
                  <a:cubicBezTo>
                    <a:pt x="6120" y="80605"/>
                    <a:pt x="9549" y="81939"/>
                    <a:pt x="12787" y="81939"/>
                  </a:cubicBezTo>
                  <a:cubicBezTo>
                    <a:pt x="16312" y="81939"/>
                    <a:pt x="19550" y="80605"/>
                    <a:pt x="22217" y="77938"/>
                  </a:cubicBezTo>
                  <a:lnTo>
                    <a:pt x="78129" y="22312"/>
                  </a:lnTo>
                  <a:cubicBezTo>
                    <a:pt x="83272" y="17169"/>
                    <a:pt x="83272" y="8787"/>
                    <a:pt x="78129" y="3643"/>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326" name="Groupe 325">
            <a:extLst>
              <a:ext uri="{FF2B5EF4-FFF2-40B4-BE49-F238E27FC236}">
                <a16:creationId xmlns:a16="http://schemas.microsoft.com/office/drawing/2014/main" id="{AFC0BA04-8DD2-8871-CBC8-F6AD8FF3E325}"/>
              </a:ext>
            </a:extLst>
          </p:cNvPr>
          <p:cNvGrpSpPr/>
          <p:nvPr/>
        </p:nvGrpSpPr>
        <p:grpSpPr>
          <a:xfrm>
            <a:off x="8385808" y="4906005"/>
            <a:ext cx="564451" cy="665321"/>
            <a:chOff x="8385808" y="4906005"/>
            <a:chExt cx="564451" cy="665321"/>
          </a:xfrm>
        </p:grpSpPr>
        <p:sp>
          <p:nvSpPr>
            <p:cNvPr id="323" name="Forme libre : forme 322">
              <a:extLst>
                <a:ext uri="{FF2B5EF4-FFF2-40B4-BE49-F238E27FC236}">
                  <a16:creationId xmlns:a16="http://schemas.microsoft.com/office/drawing/2014/main" id="{ADF589BB-0B58-DAD6-B73F-F038AEA35BEB}"/>
                </a:ext>
              </a:extLst>
            </p:cNvPr>
            <p:cNvSpPr/>
            <p:nvPr/>
          </p:nvSpPr>
          <p:spPr>
            <a:xfrm>
              <a:off x="8385808" y="5084028"/>
              <a:ext cx="564451" cy="487298"/>
            </a:xfrm>
            <a:custGeom>
              <a:avLst/>
              <a:gdLst>
                <a:gd name="connsiteX0" fmla="*/ 419291 w 564451"/>
                <a:gd name="connsiteY0" fmla="*/ 440341 h 487298"/>
                <a:gd name="connsiteX1" fmla="*/ 360426 w 564451"/>
                <a:gd name="connsiteY1" fmla="*/ 462439 h 487298"/>
                <a:gd name="connsiteX2" fmla="*/ 287560 w 564451"/>
                <a:gd name="connsiteY2" fmla="*/ 441960 h 487298"/>
                <a:gd name="connsiteX3" fmla="*/ 282131 w 564451"/>
                <a:gd name="connsiteY3" fmla="*/ 440627 h 487298"/>
                <a:gd name="connsiteX4" fmla="*/ 276701 w 564451"/>
                <a:gd name="connsiteY4" fmla="*/ 441960 h 487298"/>
                <a:gd name="connsiteX5" fmla="*/ 203835 w 564451"/>
                <a:gd name="connsiteY5" fmla="*/ 462439 h 487298"/>
                <a:gd name="connsiteX6" fmla="*/ 144685 w 564451"/>
                <a:gd name="connsiteY6" fmla="*/ 440341 h 487298"/>
                <a:gd name="connsiteX7" fmla="*/ 24575 w 564451"/>
                <a:gd name="connsiteY7" fmla="*/ 220313 h 487298"/>
                <a:gd name="connsiteX8" fmla="*/ 155829 w 564451"/>
                <a:gd name="connsiteY8" fmla="*/ 24575 h 487298"/>
                <a:gd name="connsiteX9" fmla="*/ 236315 w 564451"/>
                <a:gd name="connsiteY9" fmla="*/ 47816 h 487298"/>
                <a:gd name="connsiteX10" fmla="*/ 282226 w 564451"/>
                <a:gd name="connsiteY10" fmla="*/ 64008 h 487298"/>
                <a:gd name="connsiteX11" fmla="*/ 328136 w 564451"/>
                <a:gd name="connsiteY11" fmla="*/ 47816 h 487298"/>
                <a:gd name="connsiteX12" fmla="*/ 408623 w 564451"/>
                <a:gd name="connsiteY12" fmla="*/ 24575 h 487298"/>
                <a:gd name="connsiteX13" fmla="*/ 539877 w 564451"/>
                <a:gd name="connsiteY13" fmla="*/ 220313 h 487298"/>
                <a:gd name="connsiteX14" fmla="*/ 419481 w 564451"/>
                <a:gd name="connsiteY14" fmla="*/ 440341 h 487298"/>
                <a:gd name="connsiteX15" fmla="*/ 408527 w 564451"/>
                <a:gd name="connsiteY15" fmla="*/ 0 h 487298"/>
                <a:gd name="connsiteX16" fmla="*/ 315373 w 564451"/>
                <a:gd name="connsiteY16" fmla="*/ 26479 h 487298"/>
                <a:gd name="connsiteX17" fmla="*/ 282131 w 564451"/>
                <a:gd name="connsiteY17" fmla="*/ 39148 h 487298"/>
                <a:gd name="connsiteX18" fmla="*/ 248888 w 564451"/>
                <a:gd name="connsiteY18" fmla="*/ 26479 h 487298"/>
                <a:gd name="connsiteX19" fmla="*/ 155734 w 564451"/>
                <a:gd name="connsiteY19" fmla="*/ 0 h 487298"/>
                <a:gd name="connsiteX20" fmla="*/ 0 w 564451"/>
                <a:gd name="connsiteY20" fmla="*/ 220027 h 487298"/>
                <a:gd name="connsiteX21" fmla="*/ 129826 w 564451"/>
                <a:gd name="connsiteY21" fmla="*/ 460058 h 487298"/>
                <a:gd name="connsiteX22" fmla="*/ 203835 w 564451"/>
                <a:gd name="connsiteY22" fmla="*/ 487299 h 487298"/>
                <a:gd name="connsiteX23" fmla="*/ 282131 w 564451"/>
                <a:gd name="connsiteY23" fmla="*/ 466820 h 487298"/>
                <a:gd name="connsiteX24" fmla="*/ 360140 w 564451"/>
                <a:gd name="connsiteY24" fmla="*/ 487299 h 487298"/>
                <a:gd name="connsiteX25" fmla="*/ 434340 w 564451"/>
                <a:gd name="connsiteY25" fmla="*/ 460058 h 487298"/>
                <a:gd name="connsiteX26" fmla="*/ 564452 w 564451"/>
                <a:gd name="connsiteY26" fmla="*/ 220027 h 487298"/>
                <a:gd name="connsiteX27" fmla="*/ 408432 w 564451"/>
                <a:gd name="connsiteY27" fmla="*/ 0 h 4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451" h="487298">
                  <a:moveTo>
                    <a:pt x="419291" y="440341"/>
                  </a:moveTo>
                  <a:cubicBezTo>
                    <a:pt x="399574" y="455771"/>
                    <a:pt x="381476" y="462439"/>
                    <a:pt x="360426" y="462439"/>
                  </a:cubicBezTo>
                  <a:cubicBezTo>
                    <a:pt x="339376" y="462439"/>
                    <a:pt x="315563" y="455676"/>
                    <a:pt x="287560" y="441960"/>
                  </a:cubicBezTo>
                  <a:cubicBezTo>
                    <a:pt x="285941" y="441198"/>
                    <a:pt x="284036" y="440627"/>
                    <a:pt x="282131" y="440627"/>
                  </a:cubicBezTo>
                  <a:cubicBezTo>
                    <a:pt x="280226" y="440627"/>
                    <a:pt x="278321" y="441198"/>
                    <a:pt x="276701" y="441960"/>
                  </a:cubicBezTo>
                  <a:cubicBezTo>
                    <a:pt x="248603" y="455771"/>
                    <a:pt x="224885" y="462439"/>
                    <a:pt x="203835" y="462439"/>
                  </a:cubicBezTo>
                  <a:cubicBezTo>
                    <a:pt x="182785" y="462439"/>
                    <a:pt x="164687" y="455676"/>
                    <a:pt x="144685" y="440341"/>
                  </a:cubicBezTo>
                  <a:cubicBezTo>
                    <a:pt x="86868" y="395764"/>
                    <a:pt x="24575" y="307753"/>
                    <a:pt x="24575" y="220313"/>
                  </a:cubicBezTo>
                  <a:cubicBezTo>
                    <a:pt x="24575" y="103442"/>
                    <a:pt x="92297" y="24575"/>
                    <a:pt x="155829" y="24575"/>
                  </a:cubicBezTo>
                  <a:cubicBezTo>
                    <a:pt x="197168" y="24575"/>
                    <a:pt x="217932" y="36957"/>
                    <a:pt x="236315" y="47816"/>
                  </a:cubicBezTo>
                  <a:cubicBezTo>
                    <a:pt x="250317" y="56197"/>
                    <a:pt x="263557" y="64008"/>
                    <a:pt x="282226" y="64008"/>
                  </a:cubicBezTo>
                  <a:cubicBezTo>
                    <a:pt x="300895" y="64008"/>
                    <a:pt x="314135" y="56197"/>
                    <a:pt x="328136" y="47816"/>
                  </a:cubicBezTo>
                  <a:cubicBezTo>
                    <a:pt x="346520" y="37052"/>
                    <a:pt x="366998" y="24575"/>
                    <a:pt x="408623" y="24575"/>
                  </a:cubicBezTo>
                  <a:cubicBezTo>
                    <a:pt x="472059" y="24575"/>
                    <a:pt x="539877" y="103442"/>
                    <a:pt x="539877" y="220313"/>
                  </a:cubicBezTo>
                  <a:cubicBezTo>
                    <a:pt x="539877" y="307753"/>
                    <a:pt x="477488" y="395764"/>
                    <a:pt x="419481" y="440341"/>
                  </a:cubicBezTo>
                  <a:close/>
                  <a:moveTo>
                    <a:pt x="408527" y="0"/>
                  </a:moveTo>
                  <a:cubicBezTo>
                    <a:pt x="360236" y="0"/>
                    <a:pt x="335375" y="14573"/>
                    <a:pt x="315373" y="26479"/>
                  </a:cubicBezTo>
                  <a:cubicBezTo>
                    <a:pt x="302990" y="34004"/>
                    <a:pt x="294037" y="39148"/>
                    <a:pt x="282131" y="39148"/>
                  </a:cubicBezTo>
                  <a:cubicBezTo>
                    <a:pt x="270224" y="39148"/>
                    <a:pt x="261366" y="34004"/>
                    <a:pt x="248888" y="26479"/>
                  </a:cubicBezTo>
                  <a:cubicBezTo>
                    <a:pt x="228886" y="14573"/>
                    <a:pt x="204121" y="0"/>
                    <a:pt x="155734" y="0"/>
                  </a:cubicBezTo>
                  <a:cubicBezTo>
                    <a:pt x="80486" y="0"/>
                    <a:pt x="0" y="88297"/>
                    <a:pt x="0" y="220027"/>
                  </a:cubicBezTo>
                  <a:cubicBezTo>
                    <a:pt x="0" y="316706"/>
                    <a:pt x="65056" y="410051"/>
                    <a:pt x="129826" y="460058"/>
                  </a:cubicBezTo>
                  <a:cubicBezTo>
                    <a:pt x="144971" y="471678"/>
                    <a:pt x="168974" y="487299"/>
                    <a:pt x="203835" y="487299"/>
                  </a:cubicBezTo>
                  <a:cubicBezTo>
                    <a:pt x="227362" y="487299"/>
                    <a:pt x="252984" y="480536"/>
                    <a:pt x="282131" y="466820"/>
                  </a:cubicBezTo>
                  <a:cubicBezTo>
                    <a:pt x="311277" y="480632"/>
                    <a:pt x="336709" y="487299"/>
                    <a:pt x="360140" y="487299"/>
                  </a:cubicBezTo>
                  <a:cubicBezTo>
                    <a:pt x="395192" y="487299"/>
                    <a:pt x="419291" y="471678"/>
                    <a:pt x="434340" y="460058"/>
                  </a:cubicBezTo>
                  <a:cubicBezTo>
                    <a:pt x="499110" y="410051"/>
                    <a:pt x="564452" y="316706"/>
                    <a:pt x="564452" y="220027"/>
                  </a:cubicBezTo>
                  <a:cubicBezTo>
                    <a:pt x="564452" y="88297"/>
                    <a:pt x="483775" y="0"/>
                    <a:pt x="408432" y="0"/>
                  </a:cubicBezTo>
                  <a:close/>
                </a:path>
              </a:pathLst>
            </a:custGeom>
            <a:solidFill>
              <a:srgbClr val="0BBBEF"/>
            </a:solidFill>
            <a:ln w="9525" cap="flat">
              <a:noFill/>
              <a:prstDash val="solid"/>
              <a:miter/>
            </a:ln>
          </p:spPr>
          <p:txBody>
            <a:bodyPr rtlCol="0" anchor="ctr"/>
            <a:lstStyle/>
            <a:p>
              <a:endParaRPr lang="fr-FR" noProof="0" dirty="0"/>
            </a:p>
          </p:txBody>
        </p:sp>
        <p:sp>
          <p:nvSpPr>
            <p:cNvPr id="324" name="Forme libre : forme 323">
              <a:extLst>
                <a:ext uri="{FF2B5EF4-FFF2-40B4-BE49-F238E27FC236}">
                  <a16:creationId xmlns:a16="http://schemas.microsoft.com/office/drawing/2014/main" id="{A650D6A2-A4C1-6A65-4539-EB5DF013EA95}"/>
                </a:ext>
              </a:extLst>
            </p:cNvPr>
            <p:cNvSpPr/>
            <p:nvPr/>
          </p:nvSpPr>
          <p:spPr>
            <a:xfrm>
              <a:off x="8824267" y="5153467"/>
              <a:ext cx="67889" cy="174590"/>
            </a:xfrm>
            <a:custGeom>
              <a:avLst/>
              <a:gdLst>
                <a:gd name="connsiteX0" fmla="*/ 20264 w 67889"/>
                <a:gd name="connsiteY0" fmla="*/ 2664 h 174590"/>
                <a:gd name="connsiteX1" fmla="*/ 2929 w 67889"/>
                <a:gd name="connsiteY1" fmla="*/ 4284 h 174590"/>
                <a:gd name="connsiteX2" fmla="*/ 3977 w 67889"/>
                <a:gd name="connsiteY2" fmla="*/ 21524 h 174590"/>
                <a:gd name="connsiteX3" fmla="*/ 43124 w 67889"/>
                <a:gd name="connsiteY3" fmla="*/ 162208 h 174590"/>
                <a:gd name="connsiteX4" fmla="*/ 55507 w 67889"/>
                <a:gd name="connsiteY4" fmla="*/ 174591 h 174590"/>
                <a:gd name="connsiteX5" fmla="*/ 67889 w 67889"/>
                <a:gd name="connsiteY5" fmla="*/ 162208 h 174590"/>
                <a:gd name="connsiteX6" fmla="*/ 20074 w 67889"/>
                <a:gd name="connsiteY6" fmla="*/ 2664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9" h="174590">
                  <a:moveTo>
                    <a:pt x="20264" y="2664"/>
                  </a:moveTo>
                  <a:cubicBezTo>
                    <a:pt x="14835" y="-1336"/>
                    <a:pt x="7310" y="-860"/>
                    <a:pt x="2929" y="4284"/>
                  </a:cubicBezTo>
                  <a:cubicBezTo>
                    <a:pt x="-1357" y="9427"/>
                    <a:pt x="-881" y="17238"/>
                    <a:pt x="3977" y="21524"/>
                  </a:cubicBezTo>
                  <a:cubicBezTo>
                    <a:pt x="4548" y="22095"/>
                    <a:pt x="43124" y="57147"/>
                    <a:pt x="43124" y="162208"/>
                  </a:cubicBezTo>
                  <a:cubicBezTo>
                    <a:pt x="43124" y="168971"/>
                    <a:pt x="48554" y="174591"/>
                    <a:pt x="55507" y="174591"/>
                  </a:cubicBezTo>
                  <a:cubicBezTo>
                    <a:pt x="62460" y="174591"/>
                    <a:pt x="67889" y="168971"/>
                    <a:pt x="67889" y="162208"/>
                  </a:cubicBezTo>
                  <a:cubicBezTo>
                    <a:pt x="67889" y="44479"/>
                    <a:pt x="21979" y="4284"/>
                    <a:pt x="20074" y="2664"/>
                  </a:cubicBezTo>
                  <a:close/>
                </a:path>
              </a:pathLst>
            </a:custGeom>
            <a:solidFill>
              <a:srgbClr val="A9DCF2"/>
            </a:solidFill>
            <a:ln w="9525" cap="flat">
              <a:noFill/>
              <a:prstDash val="solid"/>
              <a:miter/>
            </a:ln>
          </p:spPr>
          <p:txBody>
            <a:bodyPr rtlCol="0" anchor="ctr"/>
            <a:lstStyle/>
            <a:p>
              <a:endParaRPr lang="fr-FR" noProof="0" dirty="0"/>
            </a:p>
          </p:txBody>
        </p:sp>
        <p:sp>
          <p:nvSpPr>
            <p:cNvPr id="325" name="Forme libre : forme 324">
              <a:extLst>
                <a:ext uri="{FF2B5EF4-FFF2-40B4-BE49-F238E27FC236}">
                  <a16:creationId xmlns:a16="http://schemas.microsoft.com/office/drawing/2014/main" id="{4A53CEA2-9B72-663C-78EB-57FC25651ED3}"/>
                </a:ext>
              </a:extLst>
            </p:cNvPr>
            <p:cNvSpPr/>
            <p:nvPr/>
          </p:nvSpPr>
          <p:spPr>
            <a:xfrm>
              <a:off x="8566831" y="4906005"/>
              <a:ext cx="245907" cy="230600"/>
            </a:xfrm>
            <a:custGeom>
              <a:avLst/>
              <a:gdLst>
                <a:gd name="connsiteX0" fmla="*/ 211787 w 245907"/>
                <a:gd name="connsiteY0" fmla="*/ 126206 h 230600"/>
                <a:gd name="connsiteX1" fmla="*/ 113489 w 245907"/>
                <a:gd name="connsiteY1" fmla="*/ 190214 h 230600"/>
                <a:gd name="connsiteX2" fmla="*/ 217407 w 245907"/>
                <a:gd name="connsiteY2" fmla="*/ 31147 h 230600"/>
                <a:gd name="connsiteX3" fmla="*/ 219883 w 245907"/>
                <a:gd name="connsiteY3" fmla="*/ 63818 h 230600"/>
                <a:gd name="connsiteX4" fmla="*/ 220645 w 245907"/>
                <a:gd name="connsiteY4" fmla="*/ 70866 h 230600"/>
                <a:gd name="connsiteX5" fmla="*/ 211692 w 245907"/>
                <a:gd name="connsiteY5" fmla="*/ 126206 h 230600"/>
                <a:gd name="connsiteX6" fmla="*/ 245315 w 245907"/>
                <a:gd name="connsiteY6" fmla="*/ 69723 h 230600"/>
                <a:gd name="connsiteX7" fmla="*/ 244458 w 245907"/>
                <a:gd name="connsiteY7" fmla="*/ 61055 h 230600"/>
                <a:gd name="connsiteX8" fmla="*/ 243124 w 245907"/>
                <a:gd name="connsiteY8" fmla="*/ 18383 h 230600"/>
                <a:gd name="connsiteX9" fmla="*/ 241219 w 245907"/>
                <a:gd name="connsiteY9" fmla="*/ 5715 h 230600"/>
                <a:gd name="connsiteX10" fmla="*/ 230170 w 245907"/>
                <a:gd name="connsiteY10" fmla="*/ 0 h 230600"/>
                <a:gd name="connsiteX11" fmla="*/ 225027 w 245907"/>
                <a:gd name="connsiteY11" fmla="*/ 762 h 230600"/>
                <a:gd name="connsiteX12" fmla="*/ 92439 w 245907"/>
                <a:gd name="connsiteY12" fmla="*/ 151448 h 230600"/>
                <a:gd name="connsiteX13" fmla="*/ 17096 w 245907"/>
                <a:gd name="connsiteY13" fmla="*/ 70199 h 230600"/>
                <a:gd name="connsiteX14" fmla="*/ 904 w 245907"/>
                <a:gd name="connsiteY14" fmla="*/ 76676 h 230600"/>
                <a:gd name="connsiteX15" fmla="*/ 7381 w 245907"/>
                <a:gd name="connsiteY15" fmla="*/ 93155 h 230600"/>
                <a:gd name="connsiteX16" fmla="*/ 88915 w 245907"/>
                <a:gd name="connsiteY16" fmla="*/ 220313 h 230600"/>
                <a:gd name="connsiteX17" fmla="*/ 101107 w 245907"/>
                <a:gd name="connsiteY17" fmla="*/ 230600 h 230600"/>
                <a:gd name="connsiteX18" fmla="*/ 103297 w 245907"/>
                <a:gd name="connsiteY18" fmla="*/ 230315 h 230600"/>
                <a:gd name="connsiteX19" fmla="*/ 113299 w 245907"/>
                <a:gd name="connsiteY19" fmla="*/ 216503 h 230600"/>
                <a:gd name="connsiteX20" fmla="*/ 115775 w 245907"/>
                <a:gd name="connsiteY20" fmla="*/ 215741 h 230600"/>
                <a:gd name="connsiteX21" fmla="*/ 232361 w 245907"/>
                <a:gd name="connsiteY21" fmla="*/ 139827 h 230600"/>
                <a:gd name="connsiteX22" fmla="*/ 245315 w 245907"/>
                <a:gd name="connsiteY22" fmla="*/ 69628 h 23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907" h="230600">
                  <a:moveTo>
                    <a:pt x="211787" y="126206"/>
                  </a:moveTo>
                  <a:cubicBezTo>
                    <a:pt x="192642" y="155067"/>
                    <a:pt x="148065" y="176117"/>
                    <a:pt x="113489" y="190214"/>
                  </a:cubicBezTo>
                  <a:cubicBezTo>
                    <a:pt x="113203" y="156210"/>
                    <a:pt x="123776" y="76010"/>
                    <a:pt x="217407" y="31147"/>
                  </a:cubicBezTo>
                  <a:cubicBezTo>
                    <a:pt x="217407" y="41148"/>
                    <a:pt x="218455" y="52483"/>
                    <a:pt x="219883" y="63818"/>
                  </a:cubicBezTo>
                  <a:cubicBezTo>
                    <a:pt x="220169" y="67056"/>
                    <a:pt x="220455" y="69723"/>
                    <a:pt x="220645" y="70866"/>
                  </a:cubicBezTo>
                  <a:cubicBezTo>
                    <a:pt x="221407" y="91345"/>
                    <a:pt x="222265" y="110300"/>
                    <a:pt x="211692" y="126206"/>
                  </a:cubicBezTo>
                  <a:close/>
                  <a:moveTo>
                    <a:pt x="245315" y="69723"/>
                  </a:moveTo>
                  <a:cubicBezTo>
                    <a:pt x="245315" y="68104"/>
                    <a:pt x="245029" y="65151"/>
                    <a:pt x="244458" y="61055"/>
                  </a:cubicBezTo>
                  <a:cubicBezTo>
                    <a:pt x="243696" y="52387"/>
                    <a:pt x="240648" y="25432"/>
                    <a:pt x="243124" y="18383"/>
                  </a:cubicBezTo>
                  <a:cubicBezTo>
                    <a:pt x="244458" y="14097"/>
                    <a:pt x="243696" y="9239"/>
                    <a:pt x="241219" y="5715"/>
                  </a:cubicBezTo>
                  <a:cubicBezTo>
                    <a:pt x="238552" y="1905"/>
                    <a:pt x="234457" y="0"/>
                    <a:pt x="230170" y="0"/>
                  </a:cubicBezTo>
                  <a:cubicBezTo>
                    <a:pt x="228551" y="0"/>
                    <a:pt x="226360" y="286"/>
                    <a:pt x="225027" y="762"/>
                  </a:cubicBezTo>
                  <a:cubicBezTo>
                    <a:pt x="131587" y="37243"/>
                    <a:pt x="101392" y="103632"/>
                    <a:pt x="92439" y="151448"/>
                  </a:cubicBezTo>
                  <a:cubicBezTo>
                    <a:pt x="77866" y="120110"/>
                    <a:pt x="54148" y="86106"/>
                    <a:pt x="17096" y="70199"/>
                  </a:cubicBezTo>
                  <a:cubicBezTo>
                    <a:pt x="10905" y="67532"/>
                    <a:pt x="3571" y="70485"/>
                    <a:pt x="904" y="76676"/>
                  </a:cubicBezTo>
                  <a:cubicBezTo>
                    <a:pt x="-1573" y="83153"/>
                    <a:pt x="1189" y="90488"/>
                    <a:pt x="7381" y="93155"/>
                  </a:cubicBezTo>
                  <a:cubicBezTo>
                    <a:pt x="70531" y="119920"/>
                    <a:pt x="88629" y="219266"/>
                    <a:pt x="88915" y="220313"/>
                  </a:cubicBezTo>
                  <a:cubicBezTo>
                    <a:pt x="89962" y="226219"/>
                    <a:pt x="95106" y="230600"/>
                    <a:pt x="101107" y="230600"/>
                  </a:cubicBezTo>
                  <a:cubicBezTo>
                    <a:pt x="101678" y="230600"/>
                    <a:pt x="102440" y="230315"/>
                    <a:pt x="103297" y="230315"/>
                  </a:cubicBezTo>
                  <a:cubicBezTo>
                    <a:pt x="109774" y="229267"/>
                    <a:pt x="114061" y="222980"/>
                    <a:pt x="113299" y="216503"/>
                  </a:cubicBezTo>
                  <a:cubicBezTo>
                    <a:pt x="114156" y="216218"/>
                    <a:pt x="114918" y="216218"/>
                    <a:pt x="115775" y="215741"/>
                  </a:cubicBezTo>
                  <a:cubicBezTo>
                    <a:pt x="157304" y="199549"/>
                    <a:pt x="208358" y="176022"/>
                    <a:pt x="232361" y="139827"/>
                  </a:cubicBezTo>
                  <a:cubicBezTo>
                    <a:pt x="247792" y="117158"/>
                    <a:pt x="246363" y="92012"/>
                    <a:pt x="245315" y="69628"/>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351" name="Groupe 350">
            <a:extLst>
              <a:ext uri="{FF2B5EF4-FFF2-40B4-BE49-F238E27FC236}">
                <a16:creationId xmlns:a16="http://schemas.microsoft.com/office/drawing/2014/main" id="{8676A25D-152D-2B51-A570-5D76322252B9}"/>
              </a:ext>
            </a:extLst>
          </p:cNvPr>
          <p:cNvGrpSpPr/>
          <p:nvPr/>
        </p:nvGrpSpPr>
        <p:grpSpPr>
          <a:xfrm>
            <a:off x="4678370" y="5840729"/>
            <a:ext cx="457866" cy="661504"/>
            <a:chOff x="4678370" y="5840729"/>
            <a:chExt cx="457866" cy="661504"/>
          </a:xfrm>
        </p:grpSpPr>
        <p:sp>
          <p:nvSpPr>
            <p:cNvPr id="346" name="Forme libre : forme 345">
              <a:extLst>
                <a:ext uri="{FF2B5EF4-FFF2-40B4-BE49-F238E27FC236}">
                  <a16:creationId xmlns:a16="http://schemas.microsoft.com/office/drawing/2014/main" id="{0E1F5612-B838-13FF-BBE9-AA33499CA17B}"/>
                </a:ext>
              </a:extLst>
            </p:cNvPr>
            <p:cNvSpPr/>
            <p:nvPr/>
          </p:nvSpPr>
          <p:spPr>
            <a:xfrm>
              <a:off x="4678370" y="5882544"/>
              <a:ext cx="457866" cy="519010"/>
            </a:xfrm>
            <a:custGeom>
              <a:avLst/>
              <a:gdLst>
                <a:gd name="connsiteX0" fmla="*/ 330994 w 457866"/>
                <a:gd name="connsiteY0" fmla="*/ 189255 h 519010"/>
                <a:gd name="connsiteX1" fmla="*/ 400907 w 457866"/>
                <a:gd name="connsiteY1" fmla="*/ 68288 h 519010"/>
                <a:gd name="connsiteX2" fmla="*/ 397097 w 457866"/>
                <a:gd name="connsiteY2" fmla="*/ 54286 h 519010"/>
                <a:gd name="connsiteX3" fmla="*/ 305276 w 457866"/>
                <a:gd name="connsiteY3" fmla="*/ 1327 h 519010"/>
                <a:gd name="connsiteX4" fmla="*/ 297752 w 457866"/>
                <a:gd name="connsiteY4" fmla="*/ 279 h 519010"/>
                <a:gd name="connsiteX5" fmla="*/ 291275 w 457866"/>
                <a:gd name="connsiteY5" fmla="*/ 5137 h 519010"/>
                <a:gd name="connsiteX6" fmla="*/ 138398 w 457866"/>
                <a:gd name="connsiteY6" fmla="*/ 269741 h 519010"/>
                <a:gd name="connsiteX7" fmla="*/ 156210 w 457866"/>
                <a:gd name="connsiteY7" fmla="*/ 280028 h 519010"/>
                <a:gd name="connsiteX8" fmla="*/ 304038 w 457866"/>
                <a:gd name="connsiteY8" fmla="*/ 24282 h 519010"/>
                <a:gd name="connsiteX9" fmla="*/ 378047 w 457866"/>
                <a:gd name="connsiteY9" fmla="*/ 66668 h 519010"/>
                <a:gd name="connsiteX10" fmla="*/ 230124 w 457866"/>
                <a:gd name="connsiteY10" fmla="*/ 322605 h 519010"/>
                <a:gd name="connsiteX11" fmla="*/ 247936 w 457866"/>
                <a:gd name="connsiteY11" fmla="*/ 332892 h 519010"/>
                <a:gd name="connsiteX12" fmla="*/ 319469 w 457866"/>
                <a:gd name="connsiteY12" fmla="*/ 209258 h 519010"/>
                <a:gd name="connsiteX13" fmla="*/ 435864 w 457866"/>
                <a:gd name="connsiteY13" fmla="*/ 351561 h 519010"/>
                <a:gd name="connsiteX14" fmla="*/ 290322 w 457866"/>
                <a:gd name="connsiteY14" fmla="*/ 497103 h 519010"/>
                <a:gd name="connsiteX15" fmla="*/ 215265 w 457866"/>
                <a:gd name="connsiteY15" fmla="*/ 467099 h 519010"/>
                <a:gd name="connsiteX16" fmla="*/ 214503 w 457866"/>
                <a:gd name="connsiteY16" fmla="*/ 466528 h 519010"/>
                <a:gd name="connsiteX17" fmla="*/ 213741 w 457866"/>
                <a:gd name="connsiteY17" fmla="*/ 466242 h 519010"/>
                <a:gd name="connsiteX18" fmla="*/ 212693 w 457866"/>
                <a:gd name="connsiteY18" fmla="*/ 465671 h 519010"/>
                <a:gd name="connsiteX19" fmla="*/ 211836 w 457866"/>
                <a:gd name="connsiteY19" fmla="*/ 465385 h 519010"/>
                <a:gd name="connsiteX20" fmla="*/ 210788 w 457866"/>
                <a:gd name="connsiteY20" fmla="*/ 465099 h 519010"/>
                <a:gd name="connsiteX21" fmla="*/ 209455 w 457866"/>
                <a:gd name="connsiteY21" fmla="*/ 464813 h 519010"/>
                <a:gd name="connsiteX22" fmla="*/ 10763 w 457866"/>
                <a:gd name="connsiteY22" fmla="*/ 464813 h 519010"/>
                <a:gd name="connsiteX23" fmla="*/ 0 w 457866"/>
                <a:gd name="connsiteY23" fmla="*/ 475862 h 519010"/>
                <a:gd name="connsiteX24" fmla="*/ 10763 w 457866"/>
                <a:gd name="connsiteY24" fmla="*/ 486911 h 519010"/>
                <a:gd name="connsiteX25" fmla="*/ 205454 w 457866"/>
                <a:gd name="connsiteY25" fmla="*/ 486911 h 519010"/>
                <a:gd name="connsiteX26" fmla="*/ 290227 w 457866"/>
                <a:gd name="connsiteY26" fmla="*/ 519011 h 519010"/>
                <a:gd name="connsiteX27" fmla="*/ 457867 w 457866"/>
                <a:gd name="connsiteY27" fmla="*/ 351371 h 519010"/>
                <a:gd name="connsiteX28" fmla="*/ 330994 w 457866"/>
                <a:gd name="connsiteY28" fmla="*/ 189065 h 5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866" h="519010">
                  <a:moveTo>
                    <a:pt x="330994" y="189255"/>
                  </a:moveTo>
                  <a:lnTo>
                    <a:pt x="400907" y="68288"/>
                  </a:lnTo>
                  <a:cubicBezTo>
                    <a:pt x="403574" y="63144"/>
                    <a:pt x="401955" y="56953"/>
                    <a:pt x="397097" y="54286"/>
                  </a:cubicBezTo>
                  <a:lnTo>
                    <a:pt x="305276" y="1327"/>
                  </a:lnTo>
                  <a:cubicBezTo>
                    <a:pt x="303086" y="-7"/>
                    <a:pt x="300133" y="-292"/>
                    <a:pt x="297752" y="279"/>
                  </a:cubicBezTo>
                  <a:cubicBezTo>
                    <a:pt x="295085" y="851"/>
                    <a:pt x="292608" y="2756"/>
                    <a:pt x="291275" y="5137"/>
                  </a:cubicBezTo>
                  <a:lnTo>
                    <a:pt x="138398" y="269741"/>
                  </a:lnTo>
                  <a:lnTo>
                    <a:pt x="156210" y="280028"/>
                  </a:lnTo>
                  <a:lnTo>
                    <a:pt x="304038" y="24282"/>
                  </a:lnTo>
                  <a:lnTo>
                    <a:pt x="378047" y="66668"/>
                  </a:lnTo>
                  <a:lnTo>
                    <a:pt x="230124" y="322605"/>
                  </a:lnTo>
                  <a:lnTo>
                    <a:pt x="247936" y="332892"/>
                  </a:lnTo>
                  <a:lnTo>
                    <a:pt x="319469" y="209258"/>
                  </a:lnTo>
                  <a:cubicBezTo>
                    <a:pt x="387001" y="223069"/>
                    <a:pt x="435864" y="282695"/>
                    <a:pt x="435864" y="351561"/>
                  </a:cubicBezTo>
                  <a:cubicBezTo>
                    <a:pt x="435864" y="431762"/>
                    <a:pt x="370523" y="497103"/>
                    <a:pt x="290322" y="497103"/>
                  </a:cubicBezTo>
                  <a:cubicBezTo>
                    <a:pt x="263843" y="497103"/>
                    <a:pt x="237935" y="481196"/>
                    <a:pt x="215265" y="467099"/>
                  </a:cubicBezTo>
                  <a:lnTo>
                    <a:pt x="214503" y="466528"/>
                  </a:lnTo>
                  <a:cubicBezTo>
                    <a:pt x="214503" y="466528"/>
                    <a:pt x="213931" y="466242"/>
                    <a:pt x="213741" y="466242"/>
                  </a:cubicBezTo>
                  <a:cubicBezTo>
                    <a:pt x="213455" y="465956"/>
                    <a:pt x="213169" y="465671"/>
                    <a:pt x="212693" y="465671"/>
                  </a:cubicBezTo>
                  <a:cubicBezTo>
                    <a:pt x="212408" y="465385"/>
                    <a:pt x="212122" y="465385"/>
                    <a:pt x="211836" y="465385"/>
                  </a:cubicBezTo>
                  <a:cubicBezTo>
                    <a:pt x="211265" y="465099"/>
                    <a:pt x="211074" y="465099"/>
                    <a:pt x="210788" y="465099"/>
                  </a:cubicBezTo>
                  <a:cubicBezTo>
                    <a:pt x="210217" y="465099"/>
                    <a:pt x="210026" y="464813"/>
                    <a:pt x="209455" y="464813"/>
                  </a:cubicBezTo>
                  <a:lnTo>
                    <a:pt x="10763" y="464813"/>
                  </a:lnTo>
                  <a:cubicBezTo>
                    <a:pt x="4858" y="464813"/>
                    <a:pt x="0" y="469671"/>
                    <a:pt x="0" y="475862"/>
                  </a:cubicBezTo>
                  <a:cubicBezTo>
                    <a:pt x="0" y="482054"/>
                    <a:pt x="4858" y="486911"/>
                    <a:pt x="10763" y="486911"/>
                  </a:cubicBezTo>
                  <a:lnTo>
                    <a:pt x="205454" y="486911"/>
                  </a:lnTo>
                  <a:cubicBezTo>
                    <a:pt x="229172" y="501485"/>
                    <a:pt x="258413" y="519011"/>
                    <a:pt x="290227" y="519011"/>
                  </a:cubicBezTo>
                  <a:cubicBezTo>
                    <a:pt x="382524" y="519011"/>
                    <a:pt x="457867" y="443668"/>
                    <a:pt x="457867" y="351371"/>
                  </a:cubicBezTo>
                  <a:cubicBezTo>
                    <a:pt x="457867" y="274409"/>
                    <a:pt x="404908" y="207448"/>
                    <a:pt x="330994" y="189065"/>
                  </a:cubicBezTo>
                  <a:close/>
                </a:path>
              </a:pathLst>
            </a:custGeom>
            <a:solidFill>
              <a:srgbClr val="0BBBEF"/>
            </a:solidFill>
            <a:ln w="9525" cap="flat">
              <a:noFill/>
              <a:prstDash val="solid"/>
              <a:miter/>
            </a:ln>
          </p:spPr>
          <p:txBody>
            <a:bodyPr rtlCol="0" anchor="ctr"/>
            <a:lstStyle/>
            <a:p>
              <a:endParaRPr lang="fr-FR" noProof="0" dirty="0"/>
            </a:p>
          </p:txBody>
        </p:sp>
        <p:sp>
          <p:nvSpPr>
            <p:cNvPr id="347" name="Forme libre : forme 346">
              <a:extLst>
                <a:ext uri="{FF2B5EF4-FFF2-40B4-BE49-F238E27FC236}">
                  <a16:creationId xmlns:a16="http://schemas.microsoft.com/office/drawing/2014/main" id="{FDDF5AB4-65B6-1080-CC8F-33E80F24F6D4}"/>
                </a:ext>
              </a:extLst>
            </p:cNvPr>
            <p:cNvSpPr/>
            <p:nvPr/>
          </p:nvSpPr>
          <p:spPr>
            <a:xfrm>
              <a:off x="4987551" y="5840729"/>
              <a:ext cx="109195" cy="94386"/>
            </a:xfrm>
            <a:custGeom>
              <a:avLst/>
              <a:gdLst>
                <a:gd name="connsiteX0" fmla="*/ 104204 w 109195"/>
                <a:gd name="connsiteY0" fmla="*/ 39903 h 94386"/>
                <a:gd name="connsiteX1" fmla="*/ 36957 w 109195"/>
                <a:gd name="connsiteY1" fmla="*/ 1327 h 94386"/>
                <a:gd name="connsiteX2" fmla="*/ 29147 w 109195"/>
                <a:gd name="connsiteY2" fmla="*/ 279 h 94386"/>
                <a:gd name="connsiteX3" fmla="*/ 22955 w 109195"/>
                <a:gd name="connsiteY3" fmla="*/ 5137 h 94386"/>
                <a:gd name="connsiteX4" fmla="*/ 0 w 109195"/>
                <a:gd name="connsiteY4" fmla="*/ 45142 h 94386"/>
                <a:gd name="connsiteX5" fmla="*/ 17526 w 109195"/>
                <a:gd name="connsiteY5" fmla="*/ 55429 h 94386"/>
                <a:gd name="connsiteX6" fmla="*/ 35624 w 109195"/>
                <a:gd name="connsiteY6" fmla="*/ 24377 h 94386"/>
                <a:gd name="connsiteX7" fmla="*/ 84773 w 109195"/>
                <a:gd name="connsiteY7" fmla="*/ 52762 h 94386"/>
                <a:gd name="connsiteX8" fmla="*/ 66961 w 109195"/>
                <a:gd name="connsiteY8" fmla="*/ 83813 h 94386"/>
                <a:gd name="connsiteX9" fmla="*/ 84773 w 109195"/>
                <a:gd name="connsiteY9" fmla="*/ 94386 h 94386"/>
                <a:gd name="connsiteX10" fmla="*/ 107728 w 109195"/>
                <a:gd name="connsiteY10" fmla="*/ 54191 h 94386"/>
                <a:gd name="connsiteX11" fmla="*/ 103918 w 109195"/>
                <a:gd name="connsiteY11" fmla="*/ 40189 h 94386"/>
                <a:gd name="connsiteX12" fmla="*/ 104204 w 109195"/>
                <a:gd name="connsiteY12" fmla="*/ 40189 h 9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95" h="94386">
                  <a:moveTo>
                    <a:pt x="104204" y="39903"/>
                  </a:moveTo>
                  <a:lnTo>
                    <a:pt x="36957" y="1327"/>
                  </a:lnTo>
                  <a:cubicBezTo>
                    <a:pt x="34576" y="-7"/>
                    <a:pt x="31814" y="-292"/>
                    <a:pt x="29147" y="279"/>
                  </a:cubicBezTo>
                  <a:cubicBezTo>
                    <a:pt x="26480" y="851"/>
                    <a:pt x="24289" y="2756"/>
                    <a:pt x="22955" y="5137"/>
                  </a:cubicBezTo>
                  <a:lnTo>
                    <a:pt x="0" y="45142"/>
                  </a:lnTo>
                  <a:lnTo>
                    <a:pt x="17526" y="55429"/>
                  </a:lnTo>
                  <a:lnTo>
                    <a:pt x="35624" y="24377"/>
                  </a:lnTo>
                  <a:lnTo>
                    <a:pt x="84773" y="52762"/>
                  </a:lnTo>
                  <a:lnTo>
                    <a:pt x="66961" y="83813"/>
                  </a:lnTo>
                  <a:lnTo>
                    <a:pt x="84773" y="94386"/>
                  </a:lnTo>
                  <a:lnTo>
                    <a:pt x="107728" y="54191"/>
                  </a:lnTo>
                  <a:cubicBezTo>
                    <a:pt x="110681" y="49333"/>
                    <a:pt x="109061" y="43142"/>
                    <a:pt x="103918" y="40189"/>
                  </a:cubicBezTo>
                  <a:lnTo>
                    <a:pt x="104204" y="40189"/>
                  </a:lnTo>
                  <a:close/>
                </a:path>
              </a:pathLst>
            </a:custGeom>
            <a:solidFill>
              <a:srgbClr val="000000"/>
            </a:solidFill>
            <a:ln w="9525" cap="flat">
              <a:noFill/>
              <a:prstDash val="solid"/>
              <a:miter/>
            </a:ln>
          </p:spPr>
          <p:txBody>
            <a:bodyPr rtlCol="0" anchor="ctr"/>
            <a:lstStyle/>
            <a:p>
              <a:endParaRPr lang="fr-FR" noProof="0" dirty="0"/>
            </a:p>
          </p:txBody>
        </p:sp>
        <p:sp>
          <p:nvSpPr>
            <p:cNvPr id="348" name="Forme libre : forme 347">
              <a:extLst>
                <a:ext uri="{FF2B5EF4-FFF2-40B4-BE49-F238E27FC236}">
                  <a16:creationId xmlns:a16="http://schemas.microsoft.com/office/drawing/2014/main" id="{90B78D51-966C-51D3-7B77-49506D7196C6}"/>
                </a:ext>
              </a:extLst>
            </p:cNvPr>
            <p:cNvSpPr/>
            <p:nvPr/>
          </p:nvSpPr>
          <p:spPr>
            <a:xfrm>
              <a:off x="4794003" y="6430415"/>
              <a:ext cx="281844" cy="71818"/>
            </a:xfrm>
            <a:custGeom>
              <a:avLst/>
              <a:gdLst>
                <a:gd name="connsiteX0" fmla="*/ 21812 w 281844"/>
                <a:gd name="connsiteY0" fmla="*/ 49435 h 71818"/>
                <a:gd name="connsiteX1" fmla="*/ 259366 w 281844"/>
                <a:gd name="connsiteY1" fmla="*/ 49435 h 71818"/>
                <a:gd name="connsiteX2" fmla="*/ 259366 w 281844"/>
                <a:gd name="connsiteY2" fmla="*/ 22193 h 71818"/>
                <a:gd name="connsiteX3" fmla="*/ 21812 w 281844"/>
                <a:gd name="connsiteY3" fmla="*/ 22193 h 71818"/>
                <a:gd name="connsiteX4" fmla="*/ 21812 w 281844"/>
                <a:gd name="connsiteY4" fmla="*/ 49435 h 71818"/>
                <a:gd name="connsiteX5" fmla="*/ 270701 w 281844"/>
                <a:gd name="connsiteY5" fmla="*/ 71818 h 71818"/>
                <a:gd name="connsiteX6" fmla="*/ 10763 w 281844"/>
                <a:gd name="connsiteY6" fmla="*/ 71818 h 71818"/>
                <a:gd name="connsiteX7" fmla="*/ 0 w 281844"/>
                <a:gd name="connsiteY7" fmla="*/ 60484 h 71818"/>
                <a:gd name="connsiteX8" fmla="*/ 0 w 281844"/>
                <a:gd name="connsiteY8" fmla="*/ 11049 h 71818"/>
                <a:gd name="connsiteX9" fmla="*/ 10763 w 281844"/>
                <a:gd name="connsiteY9" fmla="*/ 0 h 71818"/>
                <a:gd name="connsiteX10" fmla="*/ 270796 w 281844"/>
                <a:gd name="connsiteY10" fmla="*/ 0 h 71818"/>
                <a:gd name="connsiteX11" fmla="*/ 281845 w 281844"/>
                <a:gd name="connsiteY11" fmla="*/ 11049 h 71818"/>
                <a:gd name="connsiteX12" fmla="*/ 281845 w 281844"/>
                <a:gd name="connsiteY12" fmla="*/ 60484 h 71818"/>
                <a:gd name="connsiteX13" fmla="*/ 270796 w 281844"/>
                <a:gd name="connsiteY13" fmla="*/ 71818 h 7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844" h="71818">
                  <a:moveTo>
                    <a:pt x="21812" y="49435"/>
                  </a:moveTo>
                  <a:lnTo>
                    <a:pt x="259366" y="49435"/>
                  </a:lnTo>
                  <a:lnTo>
                    <a:pt x="259366" y="22193"/>
                  </a:lnTo>
                  <a:lnTo>
                    <a:pt x="21812" y="22193"/>
                  </a:lnTo>
                  <a:lnTo>
                    <a:pt x="21812" y="49435"/>
                  </a:lnTo>
                  <a:close/>
                  <a:moveTo>
                    <a:pt x="270701" y="71818"/>
                  </a:moveTo>
                  <a:lnTo>
                    <a:pt x="10763" y="71818"/>
                  </a:lnTo>
                  <a:cubicBezTo>
                    <a:pt x="4858" y="71818"/>
                    <a:pt x="0" y="66675"/>
                    <a:pt x="0" y="60484"/>
                  </a:cubicBezTo>
                  <a:lnTo>
                    <a:pt x="0" y="11049"/>
                  </a:lnTo>
                  <a:cubicBezTo>
                    <a:pt x="0" y="4858"/>
                    <a:pt x="4858" y="0"/>
                    <a:pt x="10763" y="0"/>
                  </a:cubicBezTo>
                  <a:lnTo>
                    <a:pt x="270796" y="0"/>
                  </a:lnTo>
                  <a:cubicBezTo>
                    <a:pt x="276701" y="0"/>
                    <a:pt x="281845" y="4858"/>
                    <a:pt x="281845" y="11049"/>
                  </a:cubicBezTo>
                  <a:lnTo>
                    <a:pt x="281845" y="60484"/>
                  </a:lnTo>
                  <a:cubicBezTo>
                    <a:pt x="281845" y="66675"/>
                    <a:pt x="276701" y="71818"/>
                    <a:pt x="270796" y="71818"/>
                  </a:cubicBezTo>
                  <a:close/>
                </a:path>
              </a:pathLst>
            </a:custGeom>
            <a:solidFill>
              <a:srgbClr val="000000"/>
            </a:solidFill>
            <a:ln w="9525" cap="flat">
              <a:noFill/>
              <a:prstDash val="solid"/>
              <a:miter/>
            </a:ln>
          </p:spPr>
          <p:txBody>
            <a:bodyPr rtlCol="0" anchor="ctr"/>
            <a:lstStyle/>
            <a:p>
              <a:endParaRPr lang="fr-FR" noProof="0" dirty="0"/>
            </a:p>
          </p:txBody>
        </p:sp>
        <p:sp>
          <p:nvSpPr>
            <p:cNvPr id="349" name="Forme libre : forme 348">
              <a:extLst>
                <a:ext uri="{FF2B5EF4-FFF2-40B4-BE49-F238E27FC236}">
                  <a16:creationId xmlns:a16="http://schemas.microsoft.com/office/drawing/2014/main" id="{29A7508A-239C-75DD-9E8A-9B8949439F4D}"/>
                </a:ext>
              </a:extLst>
            </p:cNvPr>
            <p:cNvSpPr/>
            <p:nvPr/>
          </p:nvSpPr>
          <p:spPr>
            <a:xfrm>
              <a:off x="4906874" y="6383933"/>
              <a:ext cx="131540" cy="46482"/>
            </a:xfrm>
            <a:custGeom>
              <a:avLst/>
              <a:gdLst>
                <a:gd name="connsiteX0" fmla="*/ 22289 w 131540"/>
                <a:gd name="connsiteY0" fmla="*/ 46482 h 46482"/>
                <a:gd name="connsiteX1" fmla="*/ 65723 w 131540"/>
                <a:gd name="connsiteY1" fmla="*/ 21908 h 46482"/>
                <a:gd name="connsiteX2" fmla="*/ 109157 w 131540"/>
                <a:gd name="connsiteY2" fmla="*/ 46482 h 46482"/>
                <a:gd name="connsiteX3" fmla="*/ 131540 w 131540"/>
                <a:gd name="connsiteY3" fmla="*/ 46482 h 46482"/>
                <a:gd name="connsiteX4" fmla="*/ 65627 w 131540"/>
                <a:gd name="connsiteY4" fmla="*/ 0 h 46482"/>
                <a:gd name="connsiteX5" fmla="*/ 0 w 131540"/>
                <a:gd name="connsiteY5" fmla="*/ 46482 h 46482"/>
                <a:gd name="connsiteX6" fmla="*/ 22193 w 131540"/>
                <a:gd name="connsiteY6"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40" h="46482">
                  <a:moveTo>
                    <a:pt x="22289" y="46482"/>
                  </a:moveTo>
                  <a:cubicBezTo>
                    <a:pt x="24956" y="32766"/>
                    <a:pt x="43625" y="21908"/>
                    <a:pt x="65723" y="21908"/>
                  </a:cubicBezTo>
                  <a:cubicBezTo>
                    <a:pt x="87820" y="21908"/>
                    <a:pt x="106489" y="32957"/>
                    <a:pt x="109157" y="46482"/>
                  </a:cubicBezTo>
                  <a:lnTo>
                    <a:pt x="131540" y="46482"/>
                  </a:lnTo>
                  <a:cubicBezTo>
                    <a:pt x="129159" y="20003"/>
                    <a:pt x="101060" y="0"/>
                    <a:pt x="65627" y="0"/>
                  </a:cubicBezTo>
                  <a:cubicBezTo>
                    <a:pt x="30194" y="0"/>
                    <a:pt x="2191" y="20003"/>
                    <a:pt x="0" y="46482"/>
                  </a:cubicBezTo>
                  <a:lnTo>
                    <a:pt x="22193" y="46482"/>
                  </a:lnTo>
                  <a:close/>
                </a:path>
              </a:pathLst>
            </a:custGeom>
            <a:solidFill>
              <a:srgbClr val="000000"/>
            </a:solidFill>
            <a:ln w="9525" cap="flat">
              <a:noFill/>
              <a:prstDash val="solid"/>
              <a:miter/>
            </a:ln>
          </p:spPr>
          <p:txBody>
            <a:bodyPr rtlCol="0" anchor="ctr"/>
            <a:lstStyle/>
            <a:p>
              <a:endParaRPr lang="fr-FR" noProof="0" dirty="0"/>
            </a:p>
          </p:txBody>
        </p:sp>
        <p:sp>
          <p:nvSpPr>
            <p:cNvPr id="350" name="Forme libre : forme 349">
              <a:extLst>
                <a:ext uri="{FF2B5EF4-FFF2-40B4-BE49-F238E27FC236}">
                  <a16:creationId xmlns:a16="http://schemas.microsoft.com/office/drawing/2014/main" id="{B9AE2105-01F3-D1AD-0C7A-60F96372DE48}"/>
                </a:ext>
              </a:extLst>
            </p:cNvPr>
            <p:cNvSpPr/>
            <p:nvPr/>
          </p:nvSpPr>
          <p:spPr>
            <a:xfrm>
              <a:off x="4765816" y="6145529"/>
              <a:ext cx="174759" cy="140106"/>
            </a:xfrm>
            <a:custGeom>
              <a:avLst/>
              <a:gdLst>
                <a:gd name="connsiteX0" fmla="*/ 24282 w 174759"/>
                <a:gd name="connsiteY0" fmla="*/ 51809 h 140106"/>
                <a:gd name="connsiteX1" fmla="*/ 134486 w 174759"/>
                <a:gd name="connsiteY1" fmla="*/ 115532 h 140106"/>
                <a:gd name="connsiteX2" fmla="*/ 150393 w 174759"/>
                <a:gd name="connsiteY2" fmla="*/ 88004 h 140106"/>
                <a:gd name="connsiteX3" fmla="*/ 40284 w 174759"/>
                <a:gd name="connsiteY3" fmla="*/ 24282 h 140106"/>
                <a:gd name="connsiteX4" fmla="*/ 24377 w 174759"/>
                <a:gd name="connsiteY4" fmla="*/ 51809 h 140106"/>
                <a:gd name="connsiteX5" fmla="*/ 138296 w 174759"/>
                <a:gd name="connsiteY5" fmla="*/ 140106 h 140106"/>
                <a:gd name="connsiteX6" fmla="*/ 133153 w 174759"/>
                <a:gd name="connsiteY6" fmla="*/ 138487 h 140106"/>
                <a:gd name="connsiteX7" fmla="*/ 5137 w 174759"/>
                <a:gd name="connsiteY7" fmla="*/ 64478 h 140106"/>
                <a:gd name="connsiteX8" fmla="*/ 279 w 174759"/>
                <a:gd name="connsiteY8" fmla="*/ 58286 h 140106"/>
                <a:gd name="connsiteX9" fmla="*/ 1327 w 174759"/>
                <a:gd name="connsiteY9" fmla="*/ 50476 h 140106"/>
                <a:gd name="connsiteX10" fmla="*/ 27521 w 174759"/>
                <a:gd name="connsiteY10" fmla="*/ 5137 h 140106"/>
                <a:gd name="connsiteX11" fmla="*/ 33712 w 174759"/>
                <a:gd name="connsiteY11" fmla="*/ 279 h 140106"/>
                <a:gd name="connsiteX12" fmla="*/ 41522 w 174759"/>
                <a:gd name="connsiteY12" fmla="*/ 1327 h 140106"/>
                <a:gd name="connsiteX13" fmla="*/ 169538 w 174759"/>
                <a:gd name="connsiteY13" fmla="*/ 75336 h 140106"/>
                <a:gd name="connsiteX14" fmla="*/ 174396 w 174759"/>
                <a:gd name="connsiteY14" fmla="*/ 81527 h 140106"/>
                <a:gd name="connsiteX15" fmla="*/ 173348 w 174759"/>
                <a:gd name="connsiteY15" fmla="*/ 89338 h 140106"/>
                <a:gd name="connsiteX16" fmla="*/ 147155 w 174759"/>
                <a:gd name="connsiteY16" fmla="*/ 134677 h 140106"/>
                <a:gd name="connsiteX17" fmla="*/ 138201 w 174759"/>
                <a:gd name="connsiteY17" fmla="*/ 139820 h 140106"/>
                <a:gd name="connsiteX18" fmla="*/ 138201 w 174759"/>
                <a:gd name="connsiteY18" fmla="*/ 140106 h 14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4759" h="140106">
                  <a:moveTo>
                    <a:pt x="24282" y="51809"/>
                  </a:moveTo>
                  <a:lnTo>
                    <a:pt x="134486" y="115532"/>
                  </a:lnTo>
                  <a:lnTo>
                    <a:pt x="150393" y="88004"/>
                  </a:lnTo>
                  <a:lnTo>
                    <a:pt x="40284" y="24282"/>
                  </a:lnTo>
                  <a:lnTo>
                    <a:pt x="24377" y="51809"/>
                  </a:lnTo>
                  <a:close/>
                  <a:moveTo>
                    <a:pt x="138296" y="140106"/>
                  </a:moveTo>
                  <a:cubicBezTo>
                    <a:pt x="136677" y="140106"/>
                    <a:pt x="134772" y="139535"/>
                    <a:pt x="133153" y="138487"/>
                  </a:cubicBezTo>
                  <a:lnTo>
                    <a:pt x="5137" y="64478"/>
                  </a:lnTo>
                  <a:cubicBezTo>
                    <a:pt x="2660" y="63144"/>
                    <a:pt x="851" y="60953"/>
                    <a:pt x="279" y="58286"/>
                  </a:cubicBezTo>
                  <a:cubicBezTo>
                    <a:pt x="-292" y="55619"/>
                    <a:pt x="-7" y="52857"/>
                    <a:pt x="1327" y="50476"/>
                  </a:cubicBezTo>
                  <a:lnTo>
                    <a:pt x="27521" y="5137"/>
                  </a:lnTo>
                  <a:cubicBezTo>
                    <a:pt x="28854" y="2660"/>
                    <a:pt x="31045" y="851"/>
                    <a:pt x="33712" y="279"/>
                  </a:cubicBezTo>
                  <a:cubicBezTo>
                    <a:pt x="36379" y="-292"/>
                    <a:pt x="39141" y="-7"/>
                    <a:pt x="41522" y="1327"/>
                  </a:cubicBezTo>
                  <a:lnTo>
                    <a:pt x="169538" y="75336"/>
                  </a:lnTo>
                  <a:cubicBezTo>
                    <a:pt x="172015" y="76670"/>
                    <a:pt x="173825" y="78860"/>
                    <a:pt x="174396" y="81527"/>
                  </a:cubicBezTo>
                  <a:cubicBezTo>
                    <a:pt x="175158" y="84194"/>
                    <a:pt x="174682" y="86957"/>
                    <a:pt x="173348" y="89338"/>
                  </a:cubicBezTo>
                  <a:lnTo>
                    <a:pt x="147155" y="134677"/>
                  </a:lnTo>
                  <a:cubicBezTo>
                    <a:pt x="145250" y="138201"/>
                    <a:pt x="141725" y="139820"/>
                    <a:pt x="138201" y="139820"/>
                  </a:cubicBezTo>
                  <a:lnTo>
                    <a:pt x="138201" y="140106"/>
                  </a:lnTo>
                  <a:close/>
                </a:path>
              </a:pathLst>
            </a:custGeom>
            <a:solidFill>
              <a:srgbClr val="000000"/>
            </a:solidFill>
            <a:ln w="9525" cap="flat">
              <a:noFill/>
              <a:prstDash val="solid"/>
              <a:miter/>
            </a:ln>
          </p:spPr>
          <p:txBody>
            <a:bodyPr rtlCol="0" anchor="ctr"/>
            <a:lstStyle/>
            <a:p>
              <a:endParaRPr lang="fr-FR" noProof="0" dirty="0"/>
            </a:p>
          </p:txBody>
        </p:sp>
      </p:grpSp>
      <p:grpSp>
        <p:nvGrpSpPr>
          <p:cNvPr id="374" name="Groupe 373">
            <a:extLst>
              <a:ext uri="{FF2B5EF4-FFF2-40B4-BE49-F238E27FC236}">
                <a16:creationId xmlns:a16="http://schemas.microsoft.com/office/drawing/2014/main" id="{1D880859-1EFF-650A-636D-1A0284986C91}"/>
              </a:ext>
            </a:extLst>
          </p:cNvPr>
          <p:cNvGrpSpPr/>
          <p:nvPr/>
        </p:nvGrpSpPr>
        <p:grpSpPr>
          <a:xfrm>
            <a:off x="5681662" y="5965096"/>
            <a:ext cx="662367" cy="495871"/>
            <a:chOff x="5681662" y="5965096"/>
            <a:chExt cx="662367" cy="495871"/>
          </a:xfrm>
        </p:grpSpPr>
        <p:sp>
          <p:nvSpPr>
            <p:cNvPr id="364" name="Forme libre : forme 363">
              <a:extLst>
                <a:ext uri="{FF2B5EF4-FFF2-40B4-BE49-F238E27FC236}">
                  <a16:creationId xmlns:a16="http://schemas.microsoft.com/office/drawing/2014/main" id="{0F301AB7-0471-117C-579D-6BA2C8AE32C6}"/>
                </a:ext>
              </a:extLst>
            </p:cNvPr>
            <p:cNvSpPr/>
            <p:nvPr/>
          </p:nvSpPr>
          <p:spPr>
            <a:xfrm>
              <a:off x="6170389" y="6014244"/>
              <a:ext cx="571" cy="571"/>
            </a:xfrm>
            <a:custGeom>
              <a:avLst/>
              <a:gdLst>
                <a:gd name="connsiteX0" fmla="*/ 286 w 571"/>
                <a:gd name="connsiteY0" fmla="*/ 571 h 571"/>
                <a:gd name="connsiteX1" fmla="*/ 0 w 571"/>
                <a:gd name="connsiteY1" fmla="*/ 0 h 571"/>
                <a:gd name="connsiteX2" fmla="*/ 571 w 571"/>
                <a:gd name="connsiteY2" fmla="*/ 571 h 571"/>
                <a:gd name="connsiteX3" fmla="*/ 286 w 571"/>
                <a:gd name="connsiteY3" fmla="*/ 571 h 571"/>
              </a:gdLst>
              <a:ahLst/>
              <a:cxnLst>
                <a:cxn ang="0">
                  <a:pos x="connsiteX0" y="connsiteY0"/>
                </a:cxn>
                <a:cxn ang="0">
                  <a:pos x="connsiteX1" y="connsiteY1"/>
                </a:cxn>
                <a:cxn ang="0">
                  <a:pos x="connsiteX2" y="connsiteY2"/>
                </a:cxn>
                <a:cxn ang="0">
                  <a:pos x="connsiteX3" y="connsiteY3"/>
                </a:cxn>
              </a:cxnLst>
              <a:rect l="l" t="t" r="r" b="b"/>
              <a:pathLst>
                <a:path w="571" h="571">
                  <a:moveTo>
                    <a:pt x="286" y="571"/>
                  </a:moveTo>
                  <a:lnTo>
                    <a:pt x="0" y="0"/>
                  </a:lnTo>
                  <a:cubicBezTo>
                    <a:pt x="0" y="0"/>
                    <a:pt x="286" y="286"/>
                    <a:pt x="571" y="571"/>
                  </a:cubicBezTo>
                  <a:lnTo>
                    <a:pt x="286" y="571"/>
                  </a:lnTo>
                  <a:close/>
                </a:path>
              </a:pathLst>
            </a:custGeom>
            <a:solidFill>
              <a:srgbClr val="0BBBEF"/>
            </a:solidFill>
            <a:ln w="9525" cap="flat">
              <a:noFill/>
              <a:prstDash val="solid"/>
              <a:miter/>
            </a:ln>
          </p:spPr>
          <p:txBody>
            <a:bodyPr rtlCol="0" anchor="ctr"/>
            <a:lstStyle/>
            <a:p>
              <a:endParaRPr lang="fr-FR" noProof="0" dirty="0"/>
            </a:p>
          </p:txBody>
        </p:sp>
        <p:sp>
          <p:nvSpPr>
            <p:cNvPr id="365" name="Forme libre : forme 364">
              <a:extLst>
                <a:ext uri="{FF2B5EF4-FFF2-40B4-BE49-F238E27FC236}">
                  <a16:creationId xmlns:a16="http://schemas.microsoft.com/office/drawing/2014/main" id="{830191F5-D467-2593-E45E-A835888BFECC}"/>
                </a:ext>
              </a:extLst>
            </p:cNvPr>
            <p:cNvSpPr/>
            <p:nvPr/>
          </p:nvSpPr>
          <p:spPr>
            <a:xfrm>
              <a:off x="5681662" y="5965096"/>
              <a:ext cx="568547" cy="495871"/>
            </a:xfrm>
            <a:custGeom>
              <a:avLst/>
              <a:gdLst>
                <a:gd name="connsiteX0" fmla="*/ 58865 w 568547"/>
                <a:gd name="connsiteY0" fmla="*/ 172498 h 495871"/>
                <a:gd name="connsiteX1" fmla="*/ 58865 w 568547"/>
                <a:gd name="connsiteY1" fmla="*/ 280797 h 495871"/>
                <a:gd name="connsiteX2" fmla="*/ 40195 w 568547"/>
                <a:gd name="connsiteY2" fmla="*/ 280797 h 495871"/>
                <a:gd name="connsiteX3" fmla="*/ 21336 w 568547"/>
                <a:gd name="connsiteY3" fmla="*/ 256794 h 495871"/>
                <a:gd name="connsiteX4" fmla="*/ 21336 w 568547"/>
                <a:gd name="connsiteY4" fmla="*/ 196596 h 495871"/>
                <a:gd name="connsiteX5" fmla="*/ 40195 w 568547"/>
                <a:gd name="connsiteY5" fmla="*/ 172593 h 495871"/>
                <a:gd name="connsiteX6" fmla="*/ 58865 w 568547"/>
                <a:gd name="connsiteY6" fmla="*/ 172593 h 495871"/>
                <a:gd name="connsiteX7" fmla="*/ 253556 w 568547"/>
                <a:gd name="connsiteY7" fmla="*/ 146876 h 495871"/>
                <a:gd name="connsiteX8" fmla="*/ 253556 w 568547"/>
                <a:gd name="connsiteY8" fmla="*/ 306419 h 495871"/>
                <a:gd name="connsiteX9" fmla="*/ 95345 w 568547"/>
                <a:gd name="connsiteY9" fmla="*/ 306419 h 495871"/>
                <a:gd name="connsiteX10" fmla="*/ 80486 w 568547"/>
                <a:gd name="connsiteY10" fmla="*/ 291275 h 495871"/>
                <a:gd name="connsiteX11" fmla="*/ 80486 w 568547"/>
                <a:gd name="connsiteY11" fmla="*/ 161639 h 495871"/>
                <a:gd name="connsiteX12" fmla="*/ 95345 w 568547"/>
                <a:gd name="connsiteY12" fmla="*/ 146495 h 495871"/>
                <a:gd name="connsiteX13" fmla="*/ 253556 w 568547"/>
                <a:gd name="connsiteY13" fmla="*/ 146495 h 495871"/>
                <a:gd name="connsiteX14" fmla="*/ 253556 w 568547"/>
                <a:gd name="connsiteY14" fmla="*/ 146780 h 495871"/>
                <a:gd name="connsiteX15" fmla="*/ 189262 w 568547"/>
                <a:gd name="connsiteY15" fmla="*/ 333470 h 495871"/>
                <a:gd name="connsiteX16" fmla="*/ 188500 w 568547"/>
                <a:gd name="connsiteY16" fmla="*/ 359950 h 495871"/>
                <a:gd name="connsiteX17" fmla="*/ 188500 w 568547"/>
                <a:gd name="connsiteY17" fmla="*/ 367189 h 495871"/>
                <a:gd name="connsiteX18" fmla="*/ 197358 w 568547"/>
                <a:gd name="connsiteY18" fmla="*/ 459296 h 495871"/>
                <a:gd name="connsiteX19" fmla="*/ 197930 w 568547"/>
                <a:gd name="connsiteY19" fmla="*/ 461200 h 495871"/>
                <a:gd name="connsiteX20" fmla="*/ 198215 w 568547"/>
                <a:gd name="connsiteY20" fmla="*/ 463868 h 495871"/>
                <a:gd name="connsiteX21" fmla="*/ 198787 w 568547"/>
                <a:gd name="connsiteY21" fmla="*/ 466535 h 495871"/>
                <a:gd name="connsiteX22" fmla="*/ 199644 w 568547"/>
                <a:gd name="connsiteY22" fmla="*/ 471392 h 495871"/>
                <a:gd name="connsiteX23" fmla="*/ 199930 w 568547"/>
                <a:gd name="connsiteY23" fmla="*/ 473012 h 495871"/>
                <a:gd name="connsiteX24" fmla="*/ 200216 w 568547"/>
                <a:gd name="connsiteY24" fmla="*/ 474345 h 495871"/>
                <a:gd name="connsiteX25" fmla="*/ 162401 w 568547"/>
                <a:gd name="connsiteY25" fmla="*/ 474345 h 495871"/>
                <a:gd name="connsiteX26" fmla="*/ 158591 w 568547"/>
                <a:gd name="connsiteY26" fmla="*/ 471392 h 495871"/>
                <a:gd name="connsiteX27" fmla="*/ 125063 w 568547"/>
                <a:gd name="connsiteY27" fmla="*/ 327755 h 495871"/>
                <a:gd name="connsiteX28" fmla="*/ 189643 w 568547"/>
                <a:gd name="connsiteY28" fmla="*/ 327755 h 495871"/>
                <a:gd name="connsiteX29" fmla="*/ 189357 w 568547"/>
                <a:gd name="connsiteY29" fmla="*/ 333470 h 495871"/>
                <a:gd name="connsiteX30" fmla="*/ 481679 w 568547"/>
                <a:gd name="connsiteY30" fmla="*/ 21908 h 495871"/>
                <a:gd name="connsiteX31" fmla="*/ 481679 w 568547"/>
                <a:gd name="connsiteY31" fmla="*/ 431197 h 495871"/>
                <a:gd name="connsiteX32" fmla="*/ 470630 w 568547"/>
                <a:gd name="connsiteY32" fmla="*/ 425006 h 495871"/>
                <a:gd name="connsiteX33" fmla="*/ 274892 w 568547"/>
                <a:gd name="connsiteY33" fmla="*/ 311087 h 495871"/>
                <a:gd name="connsiteX34" fmla="*/ 274892 w 568547"/>
                <a:gd name="connsiteY34" fmla="*/ 142304 h 495871"/>
                <a:gd name="connsiteX35" fmla="*/ 470630 w 568547"/>
                <a:gd name="connsiteY35" fmla="*/ 28385 h 495871"/>
                <a:gd name="connsiteX36" fmla="*/ 481679 w 568547"/>
                <a:gd name="connsiteY36" fmla="*/ 21908 h 495871"/>
                <a:gd name="connsiteX37" fmla="*/ 547021 w 568547"/>
                <a:gd name="connsiteY37" fmla="*/ 222790 h 495871"/>
                <a:gd name="connsiteX38" fmla="*/ 503015 w 568547"/>
                <a:gd name="connsiteY38" fmla="*/ 276225 h 495871"/>
                <a:gd name="connsiteX39" fmla="*/ 503015 w 568547"/>
                <a:gd name="connsiteY39" fmla="*/ 169259 h 495871"/>
                <a:gd name="connsiteX40" fmla="*/ 547021 w 568547"/>
                <a:gd name="connsiteY40" fmla="*/ 222694 h 495871"/>
                <a:gd name="connsiteX41" fmla="*/ 503015 w 568547"/>
                <a:gd name="connsiteY41" fmla="*/ 147733 h 495871"/>
                <a:gd name="connsiteX42" fmla="*/ 503015 w 568547"/>
                <a:gd name="connsiteY42" fmla="*/ 20288 h 495871"/>
                <a:gd name="connsiteX43" fmla="*/ 482727 w 568547"/>
                <a:gd name="connsiteY43" fmla="*/ 0 h 495871"/>
                <a:gd name="connsiteX44" fmla="*/ 472440 w 568547"/>
                <a:gd name="connsiteY44" fmla="*/ 2667 h 495871"/>
                <a:gd name="connsiteX45" fmla="*/ 460058 w 568547"/>
                <a:gd name="connsiteY45" fmla="*/ 9716 h 495871"/>
                <a:gd name="connsiteX46" fmla="*/ 261080 w 568547"/>
                <a:gd name="connsiteY46" fmla="*/ 125254 h 495871"/>
                <a:gd name="connsiteX47" fmla="*/ 95345 w 568547"/>
                <a:gd name="connsiteY47" fmla="*/ 125254 h 495871"/>
                <a:gd name="connsiteX48" fmla="*/ 60484 w 568547"/>
                <a:gd name="connsiteY48" fmla="*/ 150876 h 495871"/>
                <a:gd name="connsiteX49" fmla="*/ 40195 w 568547"/>
                <a:gd name="connsiteY49" fmla="*/ 150876 h 495871"/>
                <a:gd name="connsiteX50" fmla="*/ 0 w 568547"/>
                <a:gd name="connsiteY50" fmla="*/ 196215 h 495871"/>
                <a:gd name="connsiteX51" fmla="*/ 0 w 568547"/>
                <a:gd name="connsiteY51" fmla="*/ 256699 h 495871"/>
                <a:gd name="connsiteX52" fmla="*/ 40195 w 568547"/>
                <a:gd name="connsiteY52" fmla="*/ 302038 h 495871"/>
                <a:gd name="connsiteX53" fmla="*/ 60484 w 568547"/>
                <a:gd name="connsiteY53" fmla="*/ 302038 h 495871"/>
                <a:gd name="connsiteX54" fmla="*/ 95345 w 568547"/>
                <a:gd name="connsiteY54" fmla="*/ 327660 h 495871"/>
                <a:gd name="connsiteX55" fmla="*/ 102870 w 568547"/>
                <a:gd name="connsiteY55" fmla="*/ 327660 h 495871"/>
                <a:gd name="connsiteX56" fmla="*/ 137732 w 568547"/>
                <a:gd name="connsiteY56" fmla="*/ 476441 h 495871"/>
                <a:gd name="connsiteX57" fmla="*/ 162306 w 568547"/>
                <a:gd name="connsiteY57" fmla="*/ 495872 h 495871"/>
                <a:gd name="connsiteX58" fmla="*/ 202025 w 568547"/>
                <a:gd name="connsiteY58" fmla="*/ 495872 h 495871"/>
                <a:gd name="connsiteX59" fmla="*/ 217170 w 568547"/>
                <a:gd name="connsiteY59" fmla="*/ 488537 h 495871"/>
                <a:gd name="connsiteX60" fmla="*/ 221456 w 568547"/>
                <a:gd name="connsiteY60" fmla="*/ 471773 h 495871"/>
                <a:gd name="connsiteX61" fmla="*/ 220885 w 568547"/>
                <a:gd name="connsiteY61" fmla="*/ 468535 h 495871"/>
                <a:gd name="connsiteX62" fmla="*/ 220599 w 568547"/>
                <a:gd name="connsiteY62" fmla="*/ 467487 h 495871"/>
                <a:gd name="connsiteX63" fmla="*/ 219742 w 568547"/>
                <a:gd name="connsiteY63" fmla="*/ 462344 h 495871"/>
                <a:gd name="connsiteX64" fmla="*/ 219456 w 568547"/>
                <a:gd name="connsiteY64" fmla="*/ 460724 h 495871"/>
                <a:gd name="connsiteX65" fmla="*/ 219456 w 568547"/>
                <a:gd name="connsiteY65" fmla="*/ 459867 h 495871"/>
                <a:gd name="connsiteX66" fmla="*/ 218599 w 568547"/>
                <a:gd name="connsiteY66" fmla="*/ 455581 h 495871"/>
                <a:gd name="connsiteX67" fmla="*/ 209931 w 568547"/>
                <a:gd name="connsiteY67" fmla="*/ 366522 h 495871"/>
                <a:gd name="connsiteX68" fmla="*/ 209645 w 568547"/>
                <a:gd name="connsiteY68" fmla="*/ 359474 h 495871"/>
                <a:gd name="connsiteX69" fmla="*/ 210503 w 568547"/>
                <a:gd name="connsiteY69" fmla="*/ 334613 h 495871"/>
                <a:gd name="connsiteX70" fmla="*/ 211074 w 568547"/>
                <a:gd name="connsiteY70" fmla="*/ 327565 h 495871"/>
                <a:gd name="connsiteX71" fmla="*/ 261271 w 568547"/>
                <a:gd name="connsiteY71" fmla="*/ 327565 h 495871"/>
                <a:gd name="connsiteX72" fmla="*/ 459962 w 568547"/>
                <a:gd name="connsiteY72" fmla="*/ 443103 h 495871"/>
                <a:gd name="connsiteX73" fmla="*/ 472154 w 568547"/>
                <a:gd name="connsiteY73" fmla="*/ 450151 h 495871"/>
                <a:gd name="connsiteX74" fmla="*/ 482918 w 568547"/>
                <a:gd name="connsiteY74" fmla="*/ 453104 h 495871"/>
                <a:gd name="connsiteX75" fmla="*/ 503206 w 568547"/>
                <a:gd name="connsiteY75" fmla="*/ 432816 h 495871"/>
                <a:gd name="connsiteX76" fmla="*/ 503206 w 568547"/>
                <a:gd name="connsiteY76" fmla="*/ 297847 h 495871"/>
                <a:gd name="connsiteX77" fmla="*/ 568547 w 568547"/>
                <a:gd name="connsiteY77" fmla="*/ 222504 h 495871"/>
                <a:gd name="connsiteX78" fmla="*/ 503206 w 568547"/>
                <a:gd name="connsiteY78" fmla="*/ 147447 h 495871"/>
                <a:gd name="connsiteX79" fmla="*/ 502920 w 568547"/>
                <a:gd name="connsiteY79" fmla="*/ 147447 h 49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8547" h="495871">
                  <a:moveTo>
                    <a:pt x="58865" y="172498"/>
                  </a:moveTo>
                  <a:lnTo>
                    <a:pt x="58865" y="280797"/>
                  </a:lnTo>
                  <a:lnTo>
                    <a:pt x="40195" y="280797"/>
                  </a:lnTo>
                  <a:cubicBezTo>
                    <a:pt x="29623" y="280797"/>
                    <a:pt x="21336" y="270034"/>
                    <a:pt x="21336" y="256794"/>
                  </a:cubicBezTo>
                  <a:lnTo>
                    <a:pt x="21336" y="196596"/>
                  </a:lnTo>
                  <a:cubicBezTo>
                    <a:pt x="21336" y="183356"/>
                    <a:pt x="29718" y="172593"/>
                    <a:pt x="40195" y="172593"/>
                  </a:cubicBezTo>
                  <a:lnTo>
                    <a:pt x="58865" y="172593"/>
                  </a:lnTo>
                  <a:close/>
                  <a:moveTo>
                    <a:pt x="253556" y="146876"/>
                  </a:moveTo>
                  <a:lnTo>
                    <a:pt x="253556" y="306419"/>
                  </a:lnTo>
                  <a:lnTo>
                    <a:pt x="95345" y="306419"/>
                  </a:lnTo>
                  <a:cubicBezTo>
                    <a:pt x="86963" y="306419"/>
                    <a:pt x="80486" y="299657"/>
                    <a:pt x="80486" y="291275"/>
                  </a:cubicBezTo>
                  <a:lnTo>
                    <a:pt x="80486" y="161639"/>
                  </a:lnTo>
                  <a:cubicBezTo>
                    <a:pt x="80486" y="153257"/>
                    <a:pt x="86963" y="146495"/>
                    <a:pt x="95345" y="146495"/>
                  </a:cubicBezTo>
                  <a:lnTo>
                    <a:pt x="253556" y="146495"/>
                  </a:lnTo>
                  <a:lnTo>
                    <a:pt x="253556" y="146780"/>
                  </a:lnTo>
                  <a:close/>
                  <a:moveTo>
                    <a:pt x="189262" y="333470"/>
                  </a:moveTo>
                  <a:cubicBezTo>
                    <a:pt x="188690" y="341567"/>
                    <a:pt x="188500" y="350520"/>
                    <a:pt x="188500" y="359950"/>
                  </a:cubicBezTo>
                  <a:lnTo>
                    <a:pt x="188500" y="367189"/>
                  </a:lnTo>
                  <a:cubicBezTo>
                    <a:pt x="189262" y="405575"/>
                    <a:pt x="194405" y="441484"/>
                    <a:pt x="197358" y="459296"/>
                  </a:cubicBezTo>
                  <a:lnTo>
                    <a:pt x="197930" y="461200"/>
                  </a:lnTo>
                  <a:cubicBezTo>
                    <a:pt x="197930" y="462248"/>
                    <a:pt x="198215" y="463106"/>
                    <a:pt x="198215" y="463868"/>
                  </a:cubicBezTo>
                  <a:cubicBezTo>
                    <a:pt x="198501" y="464630"/>
                    <a:pt x="198501" y="465487"/>
                    <a:pt x="198787" y="466535"/>
                  </a:cubicBezTo>
                  <a:cubicBezTo>
                    <a:pt x="199073" y="468154"/>
                    <a:pt x="199358" y="469773"/>
                    <a:pt x="199644" y="471392"/>
                  </a:cubicBezTo>
                  <a:lnTo>
                    <a:pt x="199930" y="473012"/>
                  </a:lnTo>
                  <a:cubicBezTo>
                    <a:pt x="199930" y="473012"/>
                    <a:pt x="200216" y="473774"/>
                    <a:pt x="200216" y="474345"/>
                  </a:cubicBezTo>
                  <a:lnTo>
                    <a:pt x="162401" y="474345"/>
                  </a:lnTo>
                  <a:cubicBezTo>
                    <a:pt x="160782" y="474345"/>
                    <a:pt x="159163" y="473297"/>
                    <a:pt x="158591" y="471392"/>
                  </a:cubicBezTo>
                  <a:lnTo>
                    <a:pt x="125063" y="327755"/>
                  </a:lnTo>
                  <a:lnTo>
                    <a:pt x="189643" y="327755"/>
                  </a:lnTo>
                  <a:cubicBezTo>
                    <a:pt x="189643" y="329946"/>
                    <a:pt x="189357" y="331756"/>
                    <a:pt x="189357" y="333470"/>
                  </a:cubicBezTo>
                  <a:close/>
                  <a:moveTo>
                    <a:pt x="481679" y="21908"/>
                  </a:moveTo>
                  <a:lnTo>
                    <a:pt x="481679" y="431197"/>
                  </a:lnTo>
                  <a:lnTo>
                    <a:pt x="470630" y="425006"/>
                  </a:lnTo>
                  <a:lnTo>
                    <a:pt x="274892" y="311087"/>
                  </a:lnTo>
                  <a:lnTo>
                    <a:pt x="274892" y="142304"/>
                  </a:lnTo>
                  <a:lnTo>
                    <a:pt x="470630" y="28385"/>
                  </a:lnTo>
                  <a:lnTo>
                    <a:pt x="481679" y="21908"/>
                  </a:lnTo>
                  <a:close/>
                  <a:moveTo>
                    <a:pt x="547021" y="222790"/>
                  </a:moveTo>
                  <a:cubicBezTo>
                    <a:pt x="547021" y="248698"/>
                    <a:pt x="528638" y="271082"/>
                    <a:pt x="503015" y="276225"/>
                  </a:cubicBezTo>
                  <a:lnTo>
                    <a:pt x="503015" y="169259"/>
                  </a:lnTo>
                  <a:cubicBezTo>
                    <a:pt x="528638" y="174403"/>
                    <a:pt x="547021" y="196787"/>
                    <a:pt x="547021" y="222694"/>
                  </a:cubicBezTo>
                  <a:close/>
                  <a:moveTo>
                    <a:pt x="503015" y="147733"/>
                  </a:moveTo>
                  <a:lnTo>
                    <a:pt x="503015" y="20288"/>
                  </a:lnTo>
                  <a:cubicBezTo>
                    <a:pt x="503015" y="8954"/>
                    <a:pt x="494062" y="0"/>
                    <a:pt x="482727" y="0"/>
                  </a:cubicBezTo>
                  <a:cubicBezTo>
                    <a:pt x="479203" y="0"/>
                    <a:pt x="475393" y="762"/>
                    <a:pt x="472440" y="2667"/>
                  </a:cubicBezTo>
                  <a:lnTo>
                    <a:pt x="460058" y="9716"/>
                  </a:lnTo>
                  <a:lnTo>
                    <a:pt x="261080" y="125254"/>
                  </a:lnTo>
                  <a:lnTo>
                    <a:pt x="95345" y="125254"/>
                  </a:lnTo>
                  <a:cubicBezTo>
                    <a:pt x="79439" y="125254"/>
                    <a:pt x="65342" y="135827"/>
                    <a:pt x="60484" y="150876"/>
                  </a:cubicBezTo>
                  <a:lnTo>
                    <a:pt x="40195" y="150876"/>
                  </a:lnTo>
                  <a:cubicBezTo>
                    <a:pt x="17812" y="150876"/>
                    <a:pt x="0" y="171355"/>
                    <a:pt x="0" y="196215"/>
                  </a:cubicBezTo>
                  <a:lnTo>
                    <a:pt x="0" y="256699"/>
                  </a:lnTo>
                  <a:cubicBezTo>
                    <a:pt x="0" y="281845"/>
                    <a:pt x="17812" y="302038"/>
                    <a:pt x="40195" y="302038"/>
                  </a:cubicBezTo>
                  <a:lnTo>
                    <a:pt x="60484" y="302038"/>
                  </a:lnTo>
                  <a:cubicBezTo>
                    <a:pt x="65342" y="317183"/>
                    <a:pt x="79343" y="327660"/>
                    <a:pt x="95345" y="327660"/>
                  </a:cubicBezTo>
                  <a:lnTo>
                    <a:pt x="102870" y="327660"/>
                  </a:lnTo>
                  <a:lnTo>
                    <a:pt x="137732" y="476441"/>
                  </a:lnTo>
                  <a:cubicBezTo>
                    <a:pt x="140399" y="487775"/>
                    <a:pt x="150686" y="495872"/>
                    <a:pt x="162306" y="495872"/>
                  </a:cubicBezTo>
                  <a:lnTo>
                    <a:pt x="202025" y="495872"/>
                  </a:lnTo>
                  <a:cubicBezTo>
                    <a:pt x="207931" y="495872"/>
                    <a:pt x="213360" y="493205"/>
                    <a:pt x="217170" y="488537"/>
                  </a:cubicBezTo>
                  <a:cubicBezTo>
                    <a:pt x="221266" y="483965"/>
                    <a:pt x="222885" y="477774"/>
                    <a:pt x="221456" y="471773"/>
                  </a:cubicBezTo>
                  <a:cubicBezTo>
                    <a:pt x="221456" y="470725"/>
                    <a:pt x="221171" y="469868"/>
                    <a:pt x="220885" y="468535"/>
                  </a:cubicBezTo>
                  <a:lnTo>
                    <a:pt x="220599" y="467487"/>
                  </a:lnTo>
                  <a:cubicBezTo>
                    <a:pt x="220599" y="465868"/>
                    <a:pt x="220028" y="464534"/>
                    <a:pt x="219742" y="462344"/>
                  </a:cubicBezTo>
                  <a:cubicBezTo>
                    <a:pt x="219742" y="461772"/>
                    <a:pt x="219456" y="461296"/>
                    <a:pt x="219456" y="460724"/>
                  </a:cubicBezTo>
                  <a:lnTo>
                    <a:pt x="219456" y="459867"/>
                  </a:lnTo>
                  <a:lnTo>
                    <a:pt x="218599" y="455581"/>
                  </a:lnTo>
                  <a:cubicBezTo>
                    <a:pt x="215646" y="438055"/>
                    <a:pt x="210788" y="403479"/>
                    <a:pt x="209931" y="366522"/>
                  </a:cubicBezTo>
                  <a:cubicBezTo>
                    <a:pt x="209645" y="364331"/>
                    <a:pt x="209645" y="361950"/>
                    <a:pt x="209645" y="359474"/>
                  </a:cubicBezTo>
                  <a:cubicBezTo>
                    <a:pt x="209645" y="350806"/>
                    <a:pt x="209931" y="342424"/>
                    <a:pt x="210503" y="334613"/>
                  </a:cubicBezTo>
                  <a:cubicBezTo>
                    <a:pt x="210788" y="332423"/>
                    <a:pt x="210788" y="330327"/>
                    <a:pt x="211074" y="327565"/>
                  </a:cubicBezTo>
                  <a:lnTo>
                    <a:pt x="261271" y="327565"/>
                  </a:lnTo>
                  <a:lnTo>
                    <a:pt x="459962" y="443103"/>
                  </a:lnTo>
                  <a:lnTo>
                    <a:pt x="472154" y="450151"/>
                  </a:lnTo>
                  <a:cubicBezTo>
                    <a:pt x="475393" y="452057"/>
                    <a:pt x="479203" y="453104"/>
                    <a:pt x="482918" y="453104"/>
                  </a:cubicBezTo>
                  <a:cubicBezTo>
                    <a:pt x="493967" y="453104"/>
                    <a:pt x="503206" y="443960"/>
                    <a:pt x="503206" y="432816"/>
                  </a:cubicBezTo>
                  <a:lnTo>
                    <a:pt x="503206" y="297847"/>
                  </a:lnTo>
                  <a:cubicBezTo>
                    <a:pt x="540449" y="292418"/>
                    <a:pt x="568547" y="260318"/>
                    <a:pt x="568547" y="222504"/>
                  </a:cubicBezTo>
                  <a:cubicBezTo>
                    <a:pt x="568547" y="184690"/>
                    <a:pt x="540449" y="152876"/>
                    <a:pt x="503206" y="147447"/>
                  </a:cubicBezTo>
                  <a:lnTo>
                    <a:pt x="502920" y="147447"/>
                  </a:lnTo>
                  <a:close/>
                </a:path>
              </a:pathLst>
            </a:custGeom>
            <a:solidFill>
              <a:srgbClr val="0BBBEF"/>
            </a:solidFill>
            <a:ln w="9525" cap="flat">
              <a:noFill/>
              <a:prstDash val="solid"/>
              <a:miter/>
            </a:ln>
          </p:spPr>
          <p:txBody>
            <a:bodyPr rtlCol="0" anchor="ctr"/>
            <a:lstStyle/>
            <a:p>
              <a:endParaRPr lang="fr-FR" noProof="0" dirty="0"/>
            </a:p>
          </p:txBody>
        </p:sp>
        <p:sp>
          <p:nvSpPr>
            <p:cNvPr id="366" name="Forme libre : forme 365">
              <a:extLst>
                <a:ext uri="{FF2B5EF4-FFF2-40B4-BE49-F238E27FC236}">
                  <a16:creationId xmlns:a16="http://schemas.microsoft.com/office/drawing/2014/main" id="{9F38424A-03A9-B04B-C30C-7D903994C6B8}"/>
                </a:ext>
              </a:extLst>
            </p:cNvPr>
            <p:cNvSpPr/>
            <p:nvPr/>
          </p:nvSpPr>
          <p:spPr>
            <a:xfrm>
              <a:off x="6283260" y="6177503"/>
              <a:ext cx="60769" cy="20573"/>
            </a:xfrm>
            <a:custGeom>
              <a:avLst/>
              <a:gdLst>
                <a:gd name="connsiteX0" fmla="*/ 50482 w 60769"/>
                <a:gd name="connsiteY0" fmla="*/ 20574 h 20573"/>
                <a:gd name="connsiteX1" fmla="*/ 10001 w 60769"/>
                <a:gd name="connsiteY1" fmla="*/ 20574 h 20573"/>
                <a:gd name="connsiteX2" fmla="*/ 0 w 60769"/>
                <a:gd name="connsiteY2" fmla="*/ 10287 h 20573"/>
                <a:gd name="connsiteX3" fmla="*/ 10001 w 60769"/>
                <a:gd name="connsiteY3" fmla="*/ 0 h 20573"/>
                <a:gd name="connsiteX4" fmla="*/ 50482 w 60769"/>
                <a:gd name="connsiteY4" fmla="*/ 0 h 20573"/>
                <a:gd name="connsiteX5" fmla="*/ 60770 w 60769"/>
                <a:gd name="connsiteY5" fmla="*/ 10287 h 20573"/>
                <a:gd name="connsiteX6" fmla="*/ 50482 w 60769"/>
                <a:gd name="connsiteY6" fmla="*/ 20574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 h="20573">
                  <a:moveTo>
                    <a:pt x="50482" y="20574"/>
                  </a:moveTo>
                  <a:lnTo>
                    <a:pt x="10001" y="20574"/>
                  </a:lnTo>
                  <a:cubicBezTo>
                    <a:pt x="4286" y="20574"/>
                    <a:pt x="0" y="15716"/>
                    <a:pt x="0" y="10287"/>
                  </a:cubicBezTo>
                  <a:cubicBezTo>
                    <a:pt x="0" y="4572"/>
                    <a:pt x="4286" y="0"/>
                    <a:pt x="10001" y="0"/>
                  </a:cubicBezTo>
                  <a:lnTo>
                    <a:pt x="50482" y="0"/>
                  </a:lnTo>
                  <a:cubicBezTo>
                    <a:pt x="55912" y="0"/>
                    <a:pt x="60770" y="4572"/>
                    <a:pt x="60770" y="10287"/>
                  </a:cubicBezTo>
                  <a:cubicBezTo>
                    <a:pt x="60770" y="16002"/>
                    <a:pt x="55912" y="20574"/>
                    <a:pt x="50482" y="20574"/>
                  </a:cubicBezTo>
                  <a:close/>
                </a:path>
              </a:pathLst>
            </a:custGeom>
            <a:solidFill>
              <a:srgbClr val="0BBBEF"/>
            </a:solidFill>
            <a:ln w="9525" cap="flat">
              <a:noFill/>
              <a:prstDash val="solid"/>
              <a:miter/>
            </a:ln>
          </p:spPr>
          <p:txBody>
            <a:bodyPr rtlCol="0" anchor="ctr"/>
            <a:lstStyle/>
            <a:p>
              <a:endParaRPr lang="fr-FR" noProof="0" dirty="0"/>
            </a:p>
          </p:txBody>
        </p:sp>
        <p:sp>
          <p:nvSpPr>
            <p:cNvPr id="367" name="Forme libre : forme 366">
              <a:extLst>
                <a:ext uri="{FF2B5EF4-FFF2-40B4-BE49-F238E27FC236}">
                  <a16:creationId xmlns:a16="http://schemas.microsoft.com/office/drawing/2014/main" id="{2784C6A3-C258-B22B-40BE-93CC1CACCED3}"/>
                </a:ext>
              </a:extLst>
            </p:cNvPr>
            <p:cNvSpPr/>
            <p:nvPr/>
          </p:nvSpPr>
          <p:spPr>
            <a:xfrm>
              <a:off x="6248113" y="6262466"/>
              <a:ext cx="48529" cy="48767"/>
            </a:xfrm>
            <a:custGeom>
              <a:avLst/>
              <a:gdLst>
                <a:gd name="connsiteX0" fmla="*/ 38576 w 48529"/>
                <a:gd name="connsiteY0" fmla="*/ 48768 h 48767"/>
                <a:gd name="connsiteX1" fmla="*/ 31242 w 48529"/>
                <a:gd name="connsiteY1" fmla="*/ 45529 h 48767"/>
                <a:gd name="connsiteX2" fmla="*/ 2858 w 48529"/>
                <a:gd name="connsiteY2" fmla="*/ 17145 h 48767"/>
                <a:gd name="connsiteX3" fmla="*/ 2858 w 48529"/>
                <a:gd name="connsiteY3" fmla="*/ 2857 h 48767"/>
                <a:gd name="connsiteX4" fmla="*/ 17145 w 48529"/>
                <a:gd name="connsiteY4" fmla="*/ 2857 h 48767"/>
                <a:gd name="connsiteX5" fmla="*/ 45530 w 48529"/>
                <a:gd name="connsiteY5" fmla="*/ 31242 h 48767"/>
                <a:gd name="connsiteX6" fmla="*/ 45530 w 48529"/>
                <a:gd name="connsiteY6" fmla="*/ 45529 h 48767"/>
                <a:gd name="connsiteX7" fmla="*/ 38481 w 48529"/>
                <a:gd name="connsiteY7" fmla="*/ 48768 h 4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 h="48767">
                  <a:moveTo>
                    <a:pt x="38576" y="48768"/>
                  </a:moveTo>
                  <a:cubicBezTo>
                    <a:pt x="35909" y="48768"/>
                    <a:pt x="33147" y="47720"/>
                    <a:pt x="31242" y="45529"/>
                  </a:cubicBezTo>
                  <a:lnTo>
                    <a:pt x="2858" y="17145"/>
                  </a:lnTo>
                  <a:cubicBezTo>
                    <a:pt x="-953" y="13049"/>
                    <a:pt x="-953" y="6572"/>
                    <a:pt x="2858" y="2857"/>
                  </a:cubicBezTo>
                  <a:cubicBezTo>
                    <a:pt x="6667" y="-952"/>
                    <a:pt x="13144" y="-952"/>
                    <a:pt x="17145" y="2857"/>
                  </a:cubicBezTo>
                  <a:lnTo>
                    <a:pt x="45530" y="31242"/>
                  </a:lnTo>
                  <a:cubicBezTo>
                    <a:pt x="49530" y="35338"/>
                    <a:pt x="49530" y="41719"/>
                    <a:pt x="45530" y="45529"/>
                  </a:cubicBezTo>
                  <a:cubicBezTo>
                    <a:pt x="43625" y="47720"/>
                    <a:pt x="40958" y="48768"/>
                    <a:pt x="38481" y="48768"/>
                  </a:cubicBezTo>
                  <a:close/>
                </a:path>
              </a:pathLst>
            </a:custGeom>
            <a:solidFill>
              <a:srgbClr val="0BBBEF"/>
            </a:solidFill>
            <a:ln w="9525" cap="flat">
              <a:noFill/>
              <a:prstDash val="solid"/>
              <a:miter/>
            </a:ln>
          </p:spPr>
          <p:txBody>
            <a:bodyPr rtlCol="0" anchor="ctr"/>
            <a:lstStyle/>
            <a:p>
              <a:endParaRPr lang="fr-FR" noProof="0" dirty="0"/>
            </a:p>
          </p:txBody>
        </p:sp>
        <p:sp>
          <p:nvSpPr>
            <p:cNvPr id="368" name="Forme libre : forme 367">
              <a:extLst>
                <a:ext uri="{FF2B5EF4-FFF2-40B4-BE49-F238E27FC236}">
                  <a16:creationId xmlns:a16="http://schemas.microsoft.com/office/drawing/2014/main" id="{ABD00667-8D29-9535-FE81-E2B0D0206104}"/>
                </a:ext>
              </a:extLst>
            </p:cNvPr>
            <p:cNvSpPr/>
            <p:nvPr/>
          </p:nvSpPr>
          <p:spPr>
            <a:xfrm>
              <a:off x="6248209" y="6065108"/>
              <a:ext cx="48529" cy="48768"/>
            </a:xfrm>
            <a:custGeom>
              <a:avLst/>
              <a:gdLst>
                <a:gd name="connsiteX0" fmla="*/ 9906 w 48529"/>
                <a:gd name="connsiteY0" fmla="*/ 48768 h 48768"/>
                <a:gd name="connsiteX1" fmla="*/ 2857 w 48529"/>
                <a:gd name="connsiteY1" fmla="*/ 45530 h 48768"/>
                <a:gd name="connsiteX2" fmla="*/ 2857 w 48529"/>
                <a:gd name="connsiteY2" fmla="*/ 31242 h 48768"/>
                <a:gd name="connsiteX3" fmla="*/ 31242 w 48529"/>
                <a:gd name="connsiteY3" fmla="*/ 2858 h 48768"/>
                <a:gd name="connsiteX4" fmla="*/ 45530 w 48529"/>
                <a:gd name="connsiteY4" fmla="*/ 2858 h 48768"/>
                <a:gd name="connsiteX5" fmla="*/ 45530 w 48529"/>
                <a:gd name="connsiteY5" fmla="*/ 17145 h 48768"/>
                <a:gd name="connsiteX6" fmla="*/ 17145 w 48529"/>
                <a:gd name="connsiteY6" fmla="*/ 45530 h 48768"/>
                <a:gd name="connsiteX7" fmla="*/ 9906 w 48529"/>
                <a:gd name="connsiteY7" fmla="*/ 48768 h 4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 h="48768">
                  <a:moveTo>
                    <a:pt x="9906" y="48768"/>
                  </a:moveTo>
                  <a:cubicBezTo>
                    <a:pt x="7429" y="48768"/>
                    <a:pt x="4762" y="47720"/>
                    <a:pt x="2857" y="45530"/>
                  </a:cubicBezTo>
                  <a:cubicBezTo>
                    <a:pt x="-952" y="41720"/>
                    <a:pt x="-952" y="35243"/>
                    <a:pt x="2857" y="31242"/>
                  </a:cubicBezTo>
                  <a:lnTo>
                    <a:pt x="31242" y="2858"/>
                  </a:lnTo>
                  <a:cubicBezTo>
                    <a:pt x="35243" y="-953"/>
                    <a:pt x="41815" y="-953"/>
                    <a:pt x="45530" y="2858"/>
                  </a:cubicBezTo>
                  <a:cubicBezTo>
                    <a:pt x="49530" y="6668"/>
                    <a:pt x="49530" y="13145"/>
                    <a:pt x="45530" y="17145"/>
                  </a:cubicBezTo>
                  <a:lnTo>
                    <a:pt x="17145" y="45530"/>
                  </a:lnTo>
                  <a:cubicBezTo>
                    <a:pt x="15240" y="47720"/>
                    <a:pt x="12573" y="48768"/>
                    <a:pt x="9906" y="48768"/>
                  </a:cubicBezTo>
                  <a:close/>
                </a:path>
              </a:pathLst>
            </a:custGeom>
            <a:solidFill>
              <a:srgbClr val="0BBBEF"/>
            </a:solidFill>
            <a:ln w="9525" cap="flat">
              <a:noFill/>
              <a:prstDash val="solid"/>
              <a:miter/>
            </a:ln>
          </p:spPr>
          <p:txBody>
            <a:bodyPr rtlCol="0" anchor="ctr"/>
            <a:lstStyle/>
            <a:p>
              <a:endParaRPr lang="fr-FR" noProof="0" dirty="0"/>
            </a:p>
          </p:txBody>
        </p:sp>
        <p:sp>
          <p:nvSpPr>
            <p:cNvPr id="369" name="Forme libre : forme 368">
              <a:extLst>
                <a:ext uri="{FF2B5EF4-FFF2-40B4-BE49-F238E27FC236}">
                  <a16:creationId xmlns:a16="http://schemas.microsoft.com/office/drawing/2014/main" id="{1D224F12-F8E2-9103-9550-05E7F642973B}"/>
                </a:ext>
              </a:extLst>
            </p:cNvPr>
            <p:cNvSpPr/>
            <p:nvPr/>
          </p:nvSpPr>
          <p:spPr>
            <a:xfrm>
              <a:off x="6170389" y="6014244"/>
              <a:ext cx="571" cy="571"/>
            </a:xfrm>
            <a:custGeom>
              <a:avLst/>
              <a:gdLst>
                <a:gd name="connsiteX0" fmla="*/ 286 w 571"/>
                <a:gd name="connsiteY0" fmla="*/ 571 h 571"/>
                <a:gd name="connsiteX1" fmla="*/ 0 w 571"/>
                <a:gd name="connsiteY1" fmla="*/ 0 h 571"/>
                <a:gd name="connsiteX2" fmla="*/ 571 w 571"/>
                <a:gd name="connsiteY2" fmla="*/ 571 h 571"/>
                <a:gd name="connsiteX3" fmla="*/ 286 w 571"/>
                <a:gd name="connsiteY3" fmla="*/ 571 h 571"/>
              </a:gdLst>
              <a:ahLst/>
              <a:cxnLst>
                <a:cxn ang="0">
                  <a:pos x="connsiteX0" y="connsiteY0"/>
                </a:cxn>
                <a:cxn ang="0">
                  <a:pos x="connsiteX1" y="connsiteY1"/>
                </a:cxn>
                <a:cxn ang="0">
                  <a:pos x="connsiteX2" y="connsiteY2"/>
                </a:cxn>
                <a:cxn ang="0">
                  <a:pos x="connsiteX3" y="connsiteY3"/>
                </a:cxn>
              </a:cxnLst>
              <a:rect l="l" t="t" r="r" b="b"/>
              <a:pathLst>
                <a:path w="571" h="571">
                  <a:moveTo>
                    <a:pt x="286" y="571"/>
                  </a:moveTo>
                  <a:lnTo>
                    <a:pt x="0" y="0"/>
                  </a:lnTo>
                  <a:cubicBezTo>
                    <a:pt x="0" y="0"/>
                    <a:pt x="286" y="286"/>
                    <a:pt x="571" y="571"/>
                  </a:cubicBezTo>
                  <a:lnTo>
                    <a:pt x="286" y="571"/>
                  </a:lnTo>
                  <a:close/>
                </a:path>
              </a:pathLst>
            </a:custGeom>
            <a:solidFill>
              <a:srgbClr val="0BBBEF"/>
            </a:solidFill>
            <a:ln w="9525" cap="flat">
              <a:noFill/>
              <a:prstDash val="solid"/>
              <a:miter/>
            </a:ln>
          </p:spPr>
          <p:txBody>
            <a:bodyPr rtlCol="0" anchor="ctr"/>
            <a:lstStyle/>
            <a:p>
              <a:endParaRPr lang="fr-FR" noProof="0" dirty="0"/>
            </a:p>
          </p:txBody>
        </p:sp>
        <p:sp>
          <p:nvSpPr>
            <p:cNvPr id="370" name="Forme libre : forme 369">
              <a:extLst>
                <a:ext uri="{FF2B5EF4-FFF2-40B4-BE49-F238E27FC236}">
                  <a16:creationId xmlns:a16="http://schemas.microsoft.com/office/drawing/2014/main" id="{59106FF6-BF7E-F5A5-0638-31D7809B14AB}"/>
                </a:ext>
              </a:extLst>
            </p:cNvPr>
            <p:cNvSpPr/>
            <p:nvPr/>
          </p:nvSpPr>
          <p:spPr>
            <a:xfrm>
              <a:off x="5681662" y="5965096"/>
              <a:ext cx="568547" cy="495871"/>
            </a:xfrm>
            <a:custGeom>
              <a:avLst/>
              <a:gdLst>
                <a:gd name="connsiteX0" fmla="*/ 58865 w 568547"/>
                <a:gd name="connsiteY0" fmla="*/ 172498 h 495871"/>
                <a:gd name="connsiteX1" fmla="*/ 58865 w 568547"/>
                <a:gd name="connsiteY1" fmla="*/ 280797 h 495871"/>
                <a:gd name="connsiteX2" fmla="*/ 40195 w 568547"/>
                <a:gd name="connsiteY2" fmla="*/ 280797 h 495871"/>
                <a:gd name="connsiteX3" fmla="*/ 21336 w 568547"/>
                <a:gd name="connsiteY3" fmla="*/ 256794 h 495871"/>
                <a:gd name="connsiteX4" fmla="*/ 21336 w 568547"/>
                <a:gd name="connsiteY4" fmla="*/ 196596 h 495871"/>
                <a:gd name="connsiteX5" fmla="*/ 40195 w 568547"/>
                <a:gd name="connsiteY5" fmla="*/ 172593 h 495871"/>
                <a:gd name="connsiteX6" fmla="*/ 58865 w 568547"/>
                <a:gd name="connsiteY6" fmla="*/ 172593 h 495871"/>
                <a:gd name="connsiteX7" fmla="*/ 253556 w 568547"/>
                <a:gd name="connsiteY7" fmla="*/ 146876 h 495871"/>
                <a:gd name="connsiteX8" fmla="*/ 253556 w 568547"/>
                <a:gd name="connsiteY8" fmla="*/ 306419 h 495871"/>
                <a:gd name="connsiteX9" fmla="*/ 95345 w 568547"/>
                <a:gd name="connsiteY9" fmla="*/ 306419 h 495871"/>
                <a:gd name="connsiteX10" fmla="*/ 80486 w 568547"/>
                <a:gd name="connsiteY10" fmla="*/ 291275 h 495871"/>
                <a:gd name="connsiteX11" fmla="*/ 80486 w 568547"/>
                <a:gd name="connsiteY11" fmla="*/ 161639 h 495871"/>
                <a:gd name="connsiteX12" fmla="*/ 95345 w 568547"/>
                <a:gd name="connsiteY12" fmla="*/ 146495 h 495871"/>
                <a:gd name="connsiteX13" fmla="*/ 253556 w 568547"/>
                <a:gd name="connsiteY13" fmla="*/ 146495 h 495871"/>
                <a:gd name="connsiteX14" fmla="*/ 253556 w 568547"/>
                <a:gd name="connsiteY14" fmla="*/ 146780 h 495871"/>
                <a:gd name="connsiteX15" fmla="*/ 189262 w 568547"/>
                <a:gd name="connsiteY15" fmla="*/ 333470 h 495871"/>
                <a:gd name="connsiteX16" fmla="*/ 188500 w 568547"/>
                <a:gd name="connsiteY16" fmla="*/ 359950 h 495871"/>
                <a:gd name="connsiteX17" fmla="*/ 188500 w 568547"/>
                <a:gd name="connsiteY17" fmla="*/ 367189 h 495871"/>
                <a:gd name="connsiteX18" fmla="*/ 197358 w 568547"/>
                <a:gd name="connsiteY18" fmla="*/ 459296 h 495871"/>
                <a:gd name="connsiteX19" fmla="*/ 197930 w 568547"/>
                <a:gd name="connsiteY19" fmla="*/ 461200 h 495871"/>
                <a:gd name="connsiteX20" fmla="*/ 198215 w 568547"/>
                <a:gd name="connsiteY20" fmla="*/ 463868 h 495871"/>
                <a:gd name="connsiteX21" fmla="*/ 198787 w 568547"/>
                <a:gd name="connsiteY21" fmla="*/ 466535 h 495871"/>
                <a:gd name="connsiteX22" fmla="*/ 199644 w 568547"/>
                <a:gd name="connsiteY22" fmla="*/ 471392 h 495871"/>
                <a:gd name="connsiteX23" fmla="*/ 199930 w 568547"/>
                <a:gd name="connsiteY23" fmla="*/ 473012 h 495871"/>
                <a:gd name="connsiteX24" fmla="*/ 200216 w 568547"/>
                <a:gd name="connsiteY24" fmla="*/ 474345 h 495871"/>
                <a:gd name="connsiteX25" fmla="*/ 162401 w 568547"/>
                <a:gd name="connsiteY25" fmla="*/ 474345 h 495871"/>
                <a:gd name="connsiteX26" fmla="*/ 158591 w 568547"/>
                <a:gd name="connsiteY26" fmla="*/ 471392 h 495871"/>
                <a:gd name="connsiteX27" fmla="*/ 125063 w 568547"/>
                <a:gd name="connsiteY27" fmla="*/ 327755 h 495871"/>
                <a:gd name="connsiteX28" fmla="*/ 189643 w 568547"/>
                <a:gd name="connsiteY28" fmla="*/ 327755 h 495871"/>
                <a:gd name="connsiteX29" fmla="*/ 189357 w 568547"/>
                <a:gd name="connsiteY29" fmla="*/ 333470 h 495871"/>
                <a:gd name="connsiteX30" fmla="*/ 481679 w 568547"/>
                <a:gd name="connsiteY30" fmla="*/ 21908 h 495871"/>
                <a:gd name="connsiteX31" fmla="*/ 481679 w 568547"/>
                <a:gd name="connsiteY31" fmla="*/ 431197 h 495871"/>
                <a:gd name="connsiteX32" fmla="*/ 470630 w 568547"/>
                <a:gd name="connsiteY32" fmla="*/ 425006 h 495871"/>
                <a:gd name="connsiteX33" fmla="*/ 274892 w 568547"/>
                <a:gd name="connsiteY33" fmla="*/ 311087 h 495871"/>
                <a:gd name="connsiteX34" fmla="*/ 274892 w 568547"/>
                <a:gd name="connsiteY34" fmla="*/ 142304 h 495871"/>
                <a:gd name="connsiteX35" fmla="*/ 470630 w 568547"/>
                <a:gd name="connsiteY35" fmla="*/ 28385 h 495871"/>
                <a:gd name="connsiteX36" fmla="*/ 481679 w 568547"/>
                <a:gd name="connsiteY36" fmla="*/ 21908 h 495871"/>
                <a:gd name="connsiteX37" fmla="*/ 547021 w 568547"/>
                <a:gd name="connsiteY37" fmla="*/ 222790 h 495871"/>
                <a:gd name="connsiteX38" fmla="*/ 503015 w 568547"/>
                <a:gd name="connsiteY38" fmla="*/ 276225 h 495871"/>
                <a:gd name="connsiteX39" fmla="*/ 503015 w 568547"/>
                <a:gd name="connsiteY39" fmla="*/ 169259 h 495871"/>
                <a:gd name="connsiteX40" fmla="*/ 547021 w 568547"/>
                <a:gd name="connsiteY40" fmla="*/ 222694 h 495871"/>
                <a:gd name="connsiteX41" fmla="*/ 503015 w 568547"/>
                <a:gd name="connsiteY41" fmla="*/ 147733 h 495871"/>
                <a:gd name="connsiteX42" fmla="*/ 503015 w 568547"/>
                <a:gd name="connsiteY42" fmla="*/ 20288 h 495871"/>
                <a:gd name="connsiteX43" fmla="*/ 482727 w 568547"/>
                <a:gd name="connsiteY43" fmla="*/ 0 h 495871"/>
                <a:gd name="connsiteX44" fmla="*/ 472440 w 568547"/>
                <a:gd name="connsiteY44" fmla="*/ 2667 h 495871"/>
                <a:gd name="connsiteX45" fmla="*/ 460058 w 568547"/>
                <a:gd name="connsiteY45" fmla="*/ 9716 h 495871"/>
                <a:gd name="connsiteX46" fmla="*/ 261080 w 568547"/>
                <a:gd name="connsiteY46" fmla="*/ 125254 h 495871"/>
                <a:gd name="connsiteX47" fmla="*/ 95345 w 568547"/>
                <a:gd name="connsiteY47" fmla="*/ 125254 h 495871"/>
                <a:gd name="connsiteX48" fmla="*/ 60484 w 568547"/>
                <a:gd name="connsiteY48" fmla="*/ 150876 h 495871"/>
                <a:gd name="connsiteX49" fmla="*/ 40195 w 568547"/>
                <a:gd name="connsiteY49" fmla="*/ 150876 h 495871"/>
                <a:gd name="connsiteX50" fmla="*/ 0 w 568547"/>
                <a:gd name="connsiteY50" fmla="*/ 196215 h 495871"/>
                <a:gd name="connsiteX51" fmla="*/ 0 w 568547"/>
                <a:gd name="connsiteY51" fmla="*/ 256699 h 495871"/>
                <a:gd name="connsiteX52" fmla="*/ 40195 w 568547"/>
                <a:gd name="connsiteY52" fmla="*/ 302038 h 495871"/>
                <a:gd name="connsiteX53" fmla="*/ 60484 w 568547"/>
                <a:gd name="connsiteY53" fmla="*/ 302038 h 495871"/>
                <a:gd name="connsiteX54" fmla="*/ 95345 w 568547"/>
                <a:gd name="connsiteY54" fmla="*/ 327660 h 495871"/>
                <a:gd name="connsiteX55" fmla="*/ 102870 w 568547"/>
                <a:gd name="connsiteY55" fmla="*/ 327660 h 495871"/>
                <a:gd name="connsiteX56" fmla="*/ 137732 w 568547"/>
                <a:gd name="connsiteY56" fmla="*/ 476441 h 495871"/>
                <a:gd name="connsiteX57" fmla="*/ 162306 w 568547"/>
                <a:gd name="connsiteY57" fmla="*/ 495872 h 495871"/>
                <a:gd name="connsiteX58" fmla="*/ 202025 w 568547"/>
                <a:gd name="connsiteY58" fmla="*/ 495872 h 495871"/>
                <a:gd name="connsiteX59" fmla="*/ 217170 w 568547"/>
                <a:gd name="connsiteY59" fmla="*/ 488537 h 495871"/>
                <a:gd name="connsiteX60" fmla="*/ 221456 w 568547"/>
                <a:gd name="connsiteY60" fmla="*/ 471773 h 495871"/>
                <a:gd name="connsiteX61" fmla="*/ 220885 w 568547"/>
                <a:gd name="connsiteY61" fmla="*/ 468535 h 495871"/>
                <a:gd name="connsiteX62" fmla="*/ 220599 w 568547"/>
                <a:gd name="connsiteY62" fmla="*/ 467487 h 495871"/>
                <a:gd name="connsiteX63" fmla="*/ 219742 w 568547"/>
                <a:gd name="connsiteY63" fmla="*/ 462344 h 495871"/>
                <a:gd name="connsiteX64" fmla="*/ 219456 w 568547"/>
                <a:gd name="connsiteY64" fmla="*/ 460724 h 495871"/>
                <a:gd name="connsiteX65" fmla="*/ 219456 w 568547"/>
                <a:gd name="connsiteY65" fmla="*/ 459867 h 495871"/>
                <a:gd name="connsiteX66" fmla="*/ 218599 w 568547"/>
                <a:gd name="connsiteY66" fmla="*/ 455581 h 495871"/>
                <a:gd name="connsiteX67" fmla="*/ 209931 w 568547"/>
                <a:gd name="connsiteY67" fmla="*/ 366522 h 495871"/>
                <a:gd name="connsiteX68" fmla="*/ 209645 w 568547"/>
                <a:gd name="connsiteY68" fmla="*/ 359474 h 495871"/>
                <a:gd name="connsiteX69" fmla="*/ 210503 w 568547"/>
                <a:gd name="connsiteY69" fmla="*/ 334613 h 495871"/>
                <a:gd name="connsiteX70" fmla="*/ 211074 w 568547"/>
                <a:gd name="connsiteY70" fmla="*/ 327565 h 495871"/>
                <a:gd name="connsiteX71" fmla="*/ 261271 w 568547"/>
                <a:gd name="connsiteY71" fmla="*/ 327565 h 495871"/>
                <a:gd name="connsiteX72" fmla="*/ 459962 w 568547"/>
                <a:gd name="connsiteY72" fmla="*/ 443103 h 495871"/>
                <a:gd name="connsiteX73" fmla="*/ 472154 w 568547"/>
                <a:gd name="connsiteY73" fmla="*/ 450151 h 495871"/>
                <a:gd name="connsiteX74" fmla="*/ 482918 w 568547"/>
                <a:gd name="connsiteY74" fmla="*/ 453104 h 495871"/>
                <a:gd name="connsiteX75" fmla="*/ 503206 w 568547"/>
                <a:gd name="connsiteY75" fmla="*/ 432816 h 495871"/>
                <a:gd name="connsiteX76" fmla="*/ 503206 w 568547"/>
                <a:gd name="connsiteY76" fmla="*/ 297847 h 495871"/>
                <a:gd name="connsiteX77" fmla="*/ 568547 w 568547"/>
                <a:gd name="connsiteY77" fmla="*/ 222504 h 495871"/>
                <a:gd name="connsiteX78" fmla="*/ 503206 w 568547"/>
                <a:gd name="connsiteY78" fmla="*/ 147447 h 495871"/>
                <a:gd name="connsiteX79" fmla="*/ 502920 w 568547"/>
                <a:gd name="connsiteY79" fmla="*/ 147447 h 49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8547" h="495871">
                  <a:moveTo>
                    <a:pt x="58865" y="172498"/>
                  </a:moveTo>
                  <a:lnTo>
                    <a:pt x="58865" y="280797"/>
                  </a:lnTo>
                  <a:lnTo>
                    <a:pt x="40195" y="280797"/>
                  </a:lnTo>
                  <a:cubicBezTo>
                    <a:pt x="29623" y="280797"/>
                    <a:pt x="21336" y="270034"/>
                    <a:pt x="21336" y="256794"/>
                  </a:cubicBezTo>
                  <a:lnTo>
                    <a:pt x="21336" y="196596"/>
                  </a:lnTo>
                  <a:cubicBezTo>
                    <a:pt x="21336" y="183356"/>
                    <a:pt x="29718" y="172593"/>
                    <a:pt x="40195" y="172593"/>
                  </a:cubicBezTo>
                  <a:lnTo>
                    <a:pt x="58865" y="172593"/>
                  </a:lnTo>
                  <a:close/>
                  <a:moveTo>
                    <a:pt x="253556" y="146876"/>
                  </a:moveTo>
                  <a:lnTo>
                    <a:pt x="253556" y="306419"/>
                  </a:lnTo>
                  <a:lnTo>
                    <a:pt x="95345" y="306419"/>
                  </a:lnTo>
                  <a:cubicBezTo>
                    <a:pt x="86963" y="306419"/>
                    <a:pt x="80486" y="299657"/>
                    <a:pt x="80486" y="291275"/>
                  </a:cubicBezTo>
                  <a:lnTo>
                    <a:pt x="80486" y="161639"/>
                  </a:lnTo>
                  <a:cubicBezTo>
                    <a:pt x="80486" y="153257"/>
                    <a:pt x="86963" y="146495"/>
                    <a:pt x="95345" y="146495"/>
                  </a:cubicBezTo>
                  <a:lnTo>
                    <a:pt x="253556" y="146495"/>
                  </a:lnTo>
                  <a:lnTo>
                    <a:pt x="253556" y="146780"/>
                  </a:lnTo>
                  <a:close/>
                  <a:moveTo>
                    <a:pt x="189262" y="333470"/>
                  </a:moveTo>
                  <a:cubicBezTo>
                    <a:pt x="188690" y="341567"/>
                    <a:pt x="188500" y="350520"/>
                    <a:pt x="188500" y="359950"/>
                  </a:cubicBezTo>
                  <a:lnTo>
                    <a:pt x="188500" y="367189"/>
                  </a:lnTo>
                  <a:cubicBezTo>
                    <a:pt x="189262" y="405575"/>
                    <a:pt x="194405" y="441484"/>
                    <a:pt x="197358" y="459296"/>
                  </a:cubicBezTo>
                  <a:lnTo>
                    <a:pt x="197930" y="461200"/>
                  </a:lnTo>
                  <a:cubicBezTo>
                    <a:pt x="197930" y="462248"/>
                    <a:pt x="198215" y="463106"/>
                    <a:pt x="198215" y="463868"/>
                  </a:cubicBezTo>
                  <a:cubicBezTo>
                    <a:pt x="198501" y="464630"/>
                    <a:pt x="198501" y="465487"/>
                    <a:pt x="198787" y="466535"/>
                  </a:cubicBezTo>
                  <a:cubicBezTo>
                    <a:pt x="199073" y="468154"/>
                    <a:pt x="199358" y="469773"/>
                    <a:pt x="199644" y="471392"/>
                  </a:cubicBezTo>
                  <a:lnTo>
                    <a:pt x="199930" y="473012"/>
                  </a:lnTo>
                  <a:cubicBezTo>
                    <a:pt x="199930" y="473012"/>
                    <a:pt x="200216" y="473774"/>
                    <a:pt x="200216" y="474345"/>
                  </a:cubicBezTo>
                  <a:lnTo>
                    <a:pt x="162401" y="474345"/>
                  </a:lnTo>
                  <a:cubicBezTo>
                    <a:pt x="160782" y="474345"/>
                    <a:pt x="159163" y="473297"/>
                    <a:pt x="158591" y="471392"/>
                  </a:cubicBezTo>
                  <a:lnTo>
                    <a:pt x="125063" y="327755"/>
                  </a:lnTo>
                  <a:lnTo>
                    <a:pt x="189643" y="327755"/>
                  </a:lnTo>
                  <a:cubicBezTo>
                    <a:pt x="189643" y="329946"/>
                    <a:pt x="189357" y="331756"/>
                    <a:pt x="189357" y="333470"/>
                  </a:cubicBezTo>
                  <a:close/>
                  <a:moveTo>
                    <a:pt x="481679" y="21908"/>
                  </a:moveTo>
                  <a:lnTo>
                    <a:pt x="481679" y="431197"/>
                  </a:lnTo>
                  <a:lnTo>
                    <a:pt x="470630" y="425006"/>
                  </a:lnTo>
                  <a:lnTo>
                    <a:pt x="274892" y="311087"/>
                  </a:lnTo>
                  <a:lnTo>
                    <a:pt x="274892" y="142304"/>
                  </a:lnTo>
                  <a:lnTo>
                    <a:pt x="470630" y="28385"/>
                  </a:lnTo>
                  <a:lnTo>
                    <a:pt x="481679" y="21908"/>
                  </a:lnTo>
                  <a:close/>
                  <a:moveTo>
                    <a:pt x="547021" y="222790"/>
                  </a:moveTo>
                  <a:cubicBezTo>
                    <a:pt x="547021" y="248698"/>
                    <a:pt x="528638" y="271082"/>
                    <a:pt x="503015" y="276225"/>
                  </a:cubicBezTo>
                  <a:lnTo>
                    <a:pt x="503015" y="169259"/>
                  </a:lnTo>
                  <a:cubicBezTo>
                    <a:pt x="528638" y="174403"/>
                    <a:pt x="547021" y="196787"/>
                    <a:pt x="547021" y="222694"/>
                  </a:cubicBezTo>
                  <a:close/>
                  <a:moveTo>
                    <a:pt x="503015" y="147733"/>
                  </a:moveTo>
                  <a:lnTo>
                    <a:pt x="503015" y="20288"/>
                  </a:lnTo>
                  <a:cubicBezTo>
                    <a:pt x="503015" y="8954"/>
                    <a:pt x="494062" y="0"/>
                    <a:pt x="482727" y="0"/>
                  </a:cubicBezTo>
                  <a:cubicBezTo>
                    <a:pt x="479203" y="0"/>
                    <a:pt x="475393" y="762"/>
                    <a:pt x="472440" y="2667"/>
                  </a:cubicBezTo>
                  <a:lnTo>
                    <a:pt x="460058" y="9716"/>
                  </a:lnTo>
                  <a:lnTo>
                    <a:pt x="261080" y="125254"/>
                  </a:lnTo>
                  <a:lnTo>
                    <a:pt x="95345" y="125254"/>
                  </a:lnTo>
                  <a:cubicBezTo>
                    <a:pt x="79439" y="125254"/>
                    <a:pt x="65342" y="135827"/>
                    <a:pt x="60484" y="150876"/>
                  </a:cubicBezTo>
                  <a:lnTo>
                    <a:pt x="40195" y="150876"/>
                  </a:lnTo>
                  <a:cubicBezTo>
                    <a:pt x="17812" y="150876"/>
                    <a:pt x="0" y="171355"/>
                    <a:pt x="0" y="196215"/>
                  </a:cubicBezTo>
                  <a:lnTo>
                    <a:pt x="0" y="256699"/>
                  </a:lnTo>
                  <a:cubicBezTo>
                    <a:pt x="0" y="281845"/>
                    <a:pt x="17812" y="302038"/>
                    <a:pt x="40195" y="302038"/>
                  </a:cubicBezTo>
                  <a:lnTo>
                    <a:pt x="60484" y="302038"/>
                  </a:lnTo>
                  <a:cubicBezTo>
                    <a:pt x="65342" y="317183"/>
                    <a:pt x="79343" y="327660"/>
                    <a:pt x="95345" y="327660"/>
                  </a:cubicBezTo>
                  <a:lnTo>
                    <a:pt x="102870" y="327660"/>
                  </a:lnTo>
                  <a:lnTo>
                    <a:pt x="137732" y="476441"/>
                  </a:lnTo>
                  <a:cubicBezTo>
                    <a:pt x="140399" y="487775"/>
                    <a:pt x="150686" y="495872"/>
                    <a:pt x="162306" y="495872"/>
                  </a:cubicBezTo>
                  <a:lnTo>
                    <a:pt x="202025" y="495872"/>
                  </a:lnTo>
                  <a:cubicBezTo>
                    <a:pt x="207931" y="495872"/>
                    <a:pt x="213360" y="493205"/>
                    <a:pt x="217170" y="488537"/>
                  </a:cubicBezTo>
                  <a:cubicBezTo>
                    <a:pt x="221266" y="483965"/>
                    <a:pt x="222885" y="477774"/>
                    <a:pt x="221456" y="471773"/>
                  </a:cubicBezTo>
                  <a:cubicBezTo>
                    <a:pt x="221456" y="470725"/>
                    <a:pt x="221171" y="469868"/>
                    <a:pt x="220885" y="468535"/>
                  </a:cubicBezTo>
                  <a:lnTo>
                    <a:pt x="220599" y="467487"/>
                  </a:lnTo>
                  <a:cubicBezTo>
                    <a:pt x="220599" y="465868"/>
                    <a:pt x="220028" y="464534"/>
                    <a:pt x="219742" y="462344"/>
                  </a:cubicBezTo>
                  <a:cubicBezTo>
                    <a:pt x="219742" y="461772"/>
                    <a:pt x="219456" y="461296"/>
                    <a:pt x="219456" y="460724"/>
                  </a:cubicBezTo>
                  <a:lnTo>
                    <a:pt x="219456" y="459867"/>
                  </a:lnTo>
                  <a:lnTo>
                    <a:pt x="218599" y="455581"/>
                  </a:lnTo>
                  <a:cubicBezTo>
                    <a:pt x="215646" y="438055"/>
                    <a:pt x="210788" y="403479"/>
                    <a:pt x="209931" y="366522"/>
                  </a:cubicBezTo>
                  <a:cubicBezTo>
                    <a:pt x="209645" y="364331"/>
                    <a:pt x="209645" y="361950"/>
                    <a:pt x="209645" y="359474"/>
                  </a:cubicBezTo>
                  <a:cubicBezTo>
                    <a:pt x="209645" y="350806"/>
                    <a:pt x="209931" y="342424"/>
                    <a:pt x="210503" y="334613"/>
                  </a:cubicBezTo>
                  <a:cubicBezTo>
                    <a:pt x="210788" y="332423"/>
                    <a:pt x="210788" y="330327"/>
                    <a:pt x="211074" y="327565"/>
                  </a:cubicBezTo>
                  <a:lnTo>
                    <a:pt x="261271" y="327565"/>
                  </a:lnTo>
                  <a:lnTo>
                    <a:pt x="459962" y="443103"/>
                  </a:lnTo>
                  <a:lnTo>
                    <a:pt x="472154" y="450151"/>
                  </a:lnTo>
                  <a:cubicBezTo>
                    <a:pt x="475393" y="452057"/>
                    <a:pt x="479203" y="453104"/>
                    <a:pt x="482918" y="453104"/>
                  </a:cubicBezTo>
                  <a:cubicBezTo>
                    <a:pt x="493967" y="453104"/>
                    <a:pt x="503206" y="443960"/>
                    <a:pt x="503206" y="432816"/>
                  </a:cubicBezTo>
                  <a:lnTo>
                    <a:pt x="503206" y="297847"/>
                  </a:lnTo>
                  <a:cubicBezTo>
                    <a:pt x="540449" y="292418"/>
                    <a:pt x="568547" y="260318"/>
                    <a:pt x="568547" y="222504"/>
                  </a:cubicBezTo>
                  <a:cubicBezTo>
                    <a:pt x="568547" y="184690"/>
                    <a:pt x="540449" y="152876"/>
                    <a:pt x="503206" y="147447"/>
                  </a:cubicBezTo>
                  <a:lnTo>
                    <a:pt x="502920" y="147447"/>
                  </a:lnTo>
                  <a:close/>
                </a:path>
              </a:pathLst>
            </a:custGeom>
            <a:solidFill>
              <a:srgbClr val="0BBBEF"/>
            </a:solidFill>
            <a:ln w="9525" cap="flat">
              <a:noFill/>
              <a:prstDash val="solid"/>
              <a:miter/>
            </a:ln>
          </p:spPr>
          <p:txBody>
            <a:bodyPr rtlCol="0" anchor="ctr"/>
            <a:lstStyle/>
            <a:p>
              <a:endParaRPr lang="fr-FR" noProof="0" dirty="0"/>
            </a:p>
          </p:txBody>
        </p:sp>
        <p:sp>
          <p:nvSpPr>
            <p:cNvPr id="371" name="Forme libre : forme 370">
              <a:extLst>
                <a:ext uri="{FF2B5EF4-FFF2-40B4-BE49-F238E27FC236}">
                  <a16:creationId xmlns:a16="http://schemas.microsoft.com/office/drawing/2014/main" id="{9632AACA-DED5-BF46-80EF-3B30DEB6B500}"/>
                </a:ext>
              </a:extLst>
            </p:cNvPr>
            <p:cNvSpPr/>
            <p:nvPr/>
          </p:nvSpPr>
          <p:spPr>
            <a:xfrm>
              <a:off x="6283260" y="6177503"/>
              <a:ext cx="60769" cy="20573"/>
            </a:xfrm>
            <a:custGeom>
              <a:avLst/>
              <a:gdLst>
                <a:gd name="connsiteX0" fmla="*/ 50482 w 60769"/>
                <a:gd name="connsiteY0" fmla="*/ 20574 h 20573"/>
                <a:gd name="connsiteX1" fmla="*/ 10001 w 60769"/>
                <a:gd name="connsiteY1" fmla="*/ 20574 h 20573"/>
                <a:gd name="connsiteX2" fmla="*/ 0 w 60769"/>
                <a:gd name="connsiteY2" fmla="*/ 10287 h 20573"/>
                <a:gd name="connsiteX3" fmla="*/ 10001 w 60769"/>
                <a:gd name="connsiteY3" fmla="*/ 0 h 20573"/>
                <a:gd name="connsiteX4" fmla="*/ 50482 w 60769"/>
                <a:gd name="connsiteY4" fmla="*/ 0 h 20573"/>
                <a:gd name="connsiteX5" fmla="*/ 60770 w 60769"/>
                <a:gd name="connsiteY5" fmla="*/ 10287 h 20573"/>
                <a:gd name="connsiteX6" fmla="*/ 50482 w 60769"/>
                <a:gd name="connsiteY6" fmla="*/ 20574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 h="20573">
                  <a:moveTo>
                    <a:pt x="50482" y="20574"/>
                  </a:moveTo>
                  <a:lnTo>
                    <a:pt x="10001" y="20574"/>
                  </a:lnTo>
                  <a:cubicBezTo>
                    <a:pt x="4286" y="20574"/>
                    <a:pt x="0" y="15716"/>
                    <a:pt x="0" y="10287"/>
                  </a:cubicBezTo>
                  <a:cubicBezTo>
                    <a:pt x="0" y="4572"/>
                    <a:pt x="4286" y="0"/>
                    <a:pt x="10001" y="0"/>
                  </a:cubicBezTo>
                  <a:lnTo>
                    <a:pt x="50482" y="0"/>
                  </a:lnTo>
                  <a:cubicBezTo>
                    <a:pt x="55912" y="0"/>
                    <a:pt x="60770" y="4572"/>
                    <a:pt x="60770" y="10287"/>
                  </a:cubicBezTo>
                  <a:cubicBezTo>
                    <a:pt x="60770" y="16002"/>
                    <a:pt x="55912" y="20574"/>
                    <a:pt x="50482" y="20574"/>
                  </a:cubicBezTo>
                  <a:close/>
                </a:path>
              </a:pathLst>
            </a:custGeom>
            <a:solidFill>
              <a:srgbClr val="000000"/>
            </a:solidFill>
            <a:ln w="9525" cap="flat">
              <a:noFill/>
              <a:prstDash val="solid"/>
              <a:miter/>
            </a:ln>
          </p:spPr>
          <p:txBody>
            <a:bodyPr rtlCol="0" anchor="ctr"/>
            <a:lstStyle/>
            <a:p>
              <a:endParaRPr lang="fr-FR" noProof="0" dirty="0"/>
            </a:p>
          </p:txBody>
        </p:sp>
        <p:sp>
          <p:nvSpPr>
            <p:cNvPr id="372" name="Forme libre : forme 371">
              <a:extLst>
                <a:ext uri="{FF2B5EF4-FFF2-40B4-BE49-F238E27FC236}">
                  <a16:creationId xmlns:a16="http://schemas.microsoft.com/office/drawing/2014/main" id="{2F25A4E0-78F7-CA70-FD21-E46AAB937AD0}"/>
                </a:ext>
              </a:extLst>
            </p:cNvPr>
            <p:cNvSpPr/>
            <p:nvPr/>
          </p:nvSpPr>
          <p:spPr>
            <a:xfrm>
              <a:off x="6248113" y="6262466"/>
              <a:ext cx="48529" cy="48767"/>
            </a:xfrm>
            <a:custGeom>
              <a:avLst/>
              <a:gdLst>
                <a:gd name="connsiteX0" fmla="*/ 38576 w 48529"/>
                <a:gd name="connsiteY0" fmla="*/ 48768 h 48767"/>
                <a:gd name="connsiteX1" fmla="*/ 31242 w 48529"/>
                <a:gd name="connsiteY1" fmla="*/ 45529 h 48767"/>
                <a:gd name="connsiteX2" fmla="*/ 2858 w 48529"/>
                <a:gd name="connsiteY2" fmla="*/ 17145 h 48767"/>
                <a:gd name="connsiteX3" fmla="*/ 2858 w 48529"/>
                <a:gd name="connsiteY3" fmla="*/ 2857 h 48767"/>
                <a:gd name="connsiteX4" fmla="*/ 17145 w 48529"/>
                <a:gd name="connsiteY4" fmla="*/ 2857 h 48767"/>
                <a:gd name="connsiteX5" fmla="*/ 45530 w 48529"/>
                <a:gd name="connsiteY5" fmla="*/ 31242 h 48767"/>
                <a:gd name="connsiteX6" fmla="*/ 45530 w 48529"/>
                <a:gd name="connsiteY6" fmla="*/ 45529 h 48767"/>
                <a:gd name="connsiteX7" fmla="*/ 38481 w 48529"/>
                <a:gd name="connsiteY7" fmla="*/ 48768 h 4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 h="48767">
                  <a:moveTo>
                    <a:pt x="38576" y="48768"/>
                  </a:moveTo>
                  <a:cubicBezTo>
                    <a:pt x="35909" y="48768"/>
                    <a:pt x="33147" y="47720"/>
                    <a:pt x="31242" y="45529"/>
                  </a:cubicBezTo>
                  <a:lnTo>
                    <a:pt x="2858" y="17145"/>
                  </a:lnTo>
                  <a:cubicBezTo>
                    <a:pt x="-953" y="13049"/>
                    <a:pt x="-953" y="6572"/>
                    <a:pt x="2858" y="2857"/>
                  </a:cubicBezTo>
                  <a:cubicBezTo>
                    <a:pt x="6667" y="-952"/>
                    <a:pt x="13144" y="-952"/>
                    <a:pt x="17145" y="2857"/>
                  </a:cubicBezTo>
                  <a:lnTo>
                    <a:pt x="45530" y="31242"/>
                  </a:lnTo>
                  <a:cubicBezTo>
                    <a:pt x="49530" y="35338"/>
                    <a:pt x="49530" y="41719"/>
                    <a:pt x="45530" y="45529"/>
                  </a:cubicBezTo>
                  <a:cubicBezTo>
                    <a:pt x="43625" y="47720"/>
                    <a:pt x="40958" y="48768"/>
                    <a:pt x="38481" y="48768"/>
                  </a:cubicBezTo>
                  <a:close/>
                </a:path>
              </a:pathLst>
            </a:custGeom>
            <a:solidFill>
              <a:srgbClr val="000000"/>
            </a:solidFill>
            <a:ln w="9525" cap="flat">
              <a:noFill/>
              <a:prstDash val="solid"/>
              <a:miter/>
            </a:ln>
          </p:spPr>
          <p:txBody>
            <a:bodyPr rtlCol="0" anchor="ctr"/>
            <a:lstStyle/>
            <a:p>
              <a:endParaRPr lang="fr-FR" noProof="0" dirty="0"/>
            </a:p>
          </p:txBody>
        </p:sp>
        <p:sp>
          <p:nvSpPr>
            <p:cNvPr id="373" name="Forme libre : forme 372">
              <a:extLst>
                <a:ext uri="{FF2B5EF4-FFF2-40B4-BE49-F238E27FC236}">
                  <a16:creationId xmlns:a16="http://schemas.microsoft.com/office/drawing/2014/main" id="{023282AE-09E7-D705-3554-BACD70CFD190}"/>
                </a:ext>
              </a:extLst>
            </p:cNvPr>
            <p:cNvSpPr/>
            <p:nvPr/>
          </p:nvSpPr>
          <p:spPr>
            <a:xfrm>
              <a:off x="6248209" y="6065108"/>
              <a:ext cx="48529" cy="48768"/>
            </a:xfrm>
            <a:custGeom>
              <a:avLst/>
              <a:gdLst>
                <a:gd name="connsiteX0" fmla="*/ 9906 w 48529"/>
                <a:gd name="connsiteY0" fmla="*/ 48768 h 48768"/>
                <a:gd name="connsiteX1" fmla="*/ 2857 w 48529"/>
                <a:gd name="connsiteY1" fmla="*/ 45530 h 48768"/>
                <a:gd name="connsiteX2" fmla="*/ 2857 w 48529"/>
                <a:gd name="connsiteY2" fmla="*/ 31242 h 48768"/>
                <a:gd name="connsiteX3" fmla="*/ 31242 w 48529"/>
                <a:gd name="connsiteY3" fmla="*/ 2858 h 48768"/>
                <a:gd name="connsiteX4" fmla="*/ 45530 w 48529"/>
                <a:gd name="connsiteY4" fmla="*/ 2858 h 48768"/>
                <a:gd name="connsiteX5" fmla="*/ 45530 w 48529"/>
                <a:gd name="connsiteY5" fmla="*/ 17145 h 48768"/>
                <a:gd name="connsiteX6" fmla="*/ 17145 w 48529"/>
                <a:gd name="connsiteY6" fmla="*/ 45530 h 48768"/>
                <a:gd name="connsiteX7" fmla="*/ 9906 w 48529"/>
                <a:gd name="connsiteY7" fmla="*/ 48768 h 4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 h="48768">
                  <a:moveTo>
                    <a:pt x="9906" y="48768"/>
                  </a:moveTo>
                  <a:cubicBezTo>
                    <a:pt x="7429" y="48768"/>
                    <a:pt x="4762" y="47720"/>
                    <a:pt x="2857" y="45530"/>
                  </a:cubicBezTo>
                  <a:cubicBezTo>
                    <a:pt x="-952" y="41720"/>
                    <a:pt x="-952" y="35243"/>
                    <a:pt x="2857" y="31242"/>
                  </a:cubicBezTo>
                  <a:lnTo>
                    <a:pt x="31242" y="2858"/>
                  </a:lnTo>
                  <a:cubicBezTo>
                    <a:pt x="35243" y="-953"/>
                    <a:pt x="41815" y="-953"/>
                    <a:pt x="45530" y="2858"/>
                  </a:cubicBezTo>
                  <a:cubicBezTo>
                    <a:pt x="49530" y="6668"/>
                    <a:pt x="49530" y="13145"/>
                    <a:pt x="45530" y="17145"/>
                  </a:cubicBezTo>
                  <a:lnTo>
                    <a:pt x="17145" y="45530"/>
                  </a:lnTo>
                  <a:cubicBezTo>
                    <a:pt x="15240" y="47720"/>
                    <a:pt x="12573" y="48768"/>
                    <a:pt x="9906" y="48768"/>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378" name="Groupe 377">
            <a:extLst>
              <a:ext uri="{FF2B5EF4-FFF2-40B4-BE49-F238E27FC236}">
                <a16:creationId xmlns:a16="http://schemas.microsoft.com/office/drawing/2014/main" id="{53E5F896-8FA1-7721-1F54-714DFE5A991D}"/>
              </a:ext>
            </a:extLst>
          </p:cNvPr>
          <p:cNvGrpSpPr/>
          <p:nvPr/>
        </p:nvGrpSpPr>
        <p:grpSpPr>
          <a:xfrm>
            <a:off x="6668223" y="5931054"/>
            <a:ext cx="583881" cy="529209"/>
            <a:chOff x="6668223" y="5931054"/>
            <a:chExt cx="583881" cy="529209"/>
          </a:xfrm>
        </p:grpSpPr>
        <p:sp>
          <p:nvSpPr>
            <p:cNvPr id="376" name="Forme libre : forme 375">
              <a:extLst>
                <a:ext uri="{FF2B5EF4-FFF2-40B4-BE49-F238E27FC236}">
                  <a16:creationId xmlns:a16="http://schemas.microsoft.com/office/drawing/2014/main" id="{79FE4F58-E68D-03CC-5ACB-845067C1D417}"/>
                </a:ext>
              </a:extLst>
            </p:cNvPr>
            <p:cNvSpPr/>
            <p:nvPr/>
          </p:nvSpPr>
          <p:spPr>
            <a:xfrm>
              <a:off x="6668223" y="5931054"/>
              <a:ext cx="406622" cy="529209"/>
            </a:xfrm>
            <a:custGeom>
              <a:avLst/>
              <a:gdLst>
                <a:gd name="connsiteX0" fmla="*/ 353949 w 406622"/>
                <a:gd name="connsiteY0" fmla="*/ 507301 h 529209"/>
                <a:gd name="connsiteX1" fmla="*/ 52388 w 406622"/>
                <a:gd name="connsiteY1" fmla="*/ 507301 h 529209"/>
                <a:gd name="connsiteX2" fmla="*/ 21622 w 406622"/>
                <a:gd name="connsiteY2" fmla="*/ 464630 h 529209"/>
                <a:gd name="connsiteX3" fmla="*/ 44006 w 406622"/>
                <a:gd name="connsiteY3" fmla="*/ 396335 h 529209"/>
                <a:gd name="connsiteX4" fmla="*/ 82106 w 406622"/>
                <a:gd name="connsiteY4" fmla="*/ 348234 h 529209"/>
                <a:gd name="connsiteX5" fmla="*/ 324326 w 406622"/>
                <a:gd name="connsiteY5" fmla="*/ 348234 h 529209"/>
                <a:gd name="connsiteX6" fmla="*/ 362141 w 406622"/>
                <a:gd name="connsiteY6" fmla="*/ 396050 h 529209"/>
                <a:gd name="connsiteX7" fmla="*/ 384810 w 406622"/>
                <a:gd name="connsiteY7" fmla="*/ 464630 h 529209"/>
                <a:gd name="connsiteX8" fmla="*/ 354044 w 406622"/>
                <a:gd name="connsiteY8" fmla="*/ 507301 h 529209"/>
                <a:gd name="connsiteX9" fmla="*/ 148495 w 406622"/>
                <a:gd name="connsiteY9" fmla="*/ 263747 h 529209"/>
                <a:gd name="connsiteX10" fmla="*/ 163068 w 406622"/>
                <a:gd name="connsiteY10" fmla="*/ 219742 h 529209"/>
                <a:gd name="connsiteX11" fmla="*/ 163068 w 406622"/>
                <a:gd name="connsiteY11" fmla="*/ 21622 h 529209"/>
                <a:gd name="connsiteX12" fmla="*/ 243269 w 406622"/>
                <a:gd name="connsiteY12" fmla="*/ 21622 h 529209"/>
                <a:gd name="connsiteX13" fmla="*/ 243269 w 406622"/>
                <a:gd name="connsiteY13" fmla="*/ 219837 h 529209"/>
                <a:gd name="connsiteX14" fmla="*/ 257842 w 406622"/>
                <a:gd name="connsiteY14" fmla="*/ 264128 h 529209"/>
                <a:gd name="connsiteX15" fmla="*/ 306991 w 406622"/>
                <a:gd name="connsiteY15" fmla="*/ 326517 h 529209"/>
                <a:gd name="connsiteX16" fmla="*/ 99060 w 406622"/>
                <a:gd name="connsiteY16" fmla="*/ 326517 h 529209"/>
                <a:gd name="connsiteX17" fmla="*/ 148495 w 406622"/>
                <a:gd name="connsiteY17" fmla="*/ 263843 h 529209"/>
                <a:gd name="connsiteX18" fmla="*/ 379381 w 406622"/>
                <a:gd name="connsiteY18" fmla="*/ 382810 h 529209"/>
                <a:gd name="connsiteX19" fmla="*/ 275177 w 406622"/>
                <a:gd name="connsiteY19" fmla="*/ 250793 h 529209"/>
                <a:gd name="connsiteX20" fmla="*/ 265176 w 406622"/>
                <a:gd name="connsiteY20" fmla="*/ 219742 h 529209"/>
                <a:gd name="connsiteX21" fmla="*/ 265176 w 406622"/>
                <a:gd name="connsiteY21" fmla="*/ 10763 h 529209"/>
                <a:gd name="connsiteX22" fmla="*/ 254127 w 406622"/>
                <a:gd name="connsiteY22" fmla="*/ 0 h 529209"/>
                <a:gd name="connsiteX23" fmla="*/ 152305 w 406622"/>
                <a:gd name="connsiteY23" fmla="*/ 0 h 529209"/>
                <a:gd name="connsiteX24" fmla="*/ 141256 w 406622"/>
                <a:gd name="connsiteY24" fmla="*/ 10763 h 529209"/>
                <a:gd name="connsiteX25" fmla="*/ 141256 w 406622"/>
                <a:gd name="connsiteY25" fmla="*/ 219742 h 529209"/>
                <a:gd name="connsiteX26" fmla="*/ 131255 w 406622"/>
                <a:gd name="connsiteY26" fmla="*/ 250508 h 529209"/>
                <a:gd name="connsiteX27" fmla="*/ 26765 w 406622"/>
                <a:gd name="connsiteY27" fmla="*/ 383096 h 529209"/>
                <a:gd name="connsiteX28" fmla="*/ 0 w 406622"/>
                <a:gd name="connsiteY28" fmla="*/ 464630 h 529209"/>
                <a:gd name="connsiteX29" fmla="*/ 52388 w 406622"/>
                <a:gd name="connsiteY29" fmla="*/ 529209 h 529209"/>
                <a:gd name="connsiteX30" fmla="*/ 353949 w 406622"/>
                <a:gd name="connsiteY30" fmla="*/ 529209 h 529209"/>
                <a:gd name="connsiteX31" fmla="*/ 406622 w 406622"/>
                <a:gd name="connsiteY31" fmla="*/ 464630 h 529209"/>
                <a:gd name="connsiteX32" fmla="*/ 379381 w 406622"/>
                <a:gd name="connsiteY32" fmla="*/ 382810 h 5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6622" h="529209">
                  <a:moveTo>
                    <a:pt x="353949" y="507301"/>
                  </a:moveTo>
                  <a:lnTo>
                    <a:pt x="52388" y="507301"/>
                  </a:lnTo>
                  <a:cubicBezTo>
                    <a:pt x="32957" y="507301"/>
                    <a:pt x="21622" y="491681"/>
                    <a:pt x="21622" y="464630"/>
                  </a:cubicBezTo>
                  <a:cubicBezTo>
                    <a:pt x="21622" y="431959"/>
                    <a:pt x="28670" y="417100"/>
                    <a:pt x="44006" y="396335"/>
                  </a:cubicBezTo>
                  <a:lnTo>
                    <a:pt x="82106" y="348234"/>
                  </a:lnTo>
                  <a:lnTo>
                    <a:pt x="324326" y="348234"/>
                  </a:lnTo>
                  <a:lnTo>
                    <a:pt x="362141" y="396050"/>
                  </a:lnTo>
                  <a:cubicBezTo>
                    <a:pt x="377762" y="417100"/>
                    <a:pt x="384810" y="431959"/>
                    <a:pt x="384810" y="464630"/>
                  </a:cubicBezTo>
                  <a:cubicBezTo>
                    <a:pt x="384810" y="491585"/>
                    <a:pt x="373475" y="507301"/>
                    <a:pt x="354044" y="507301"/>
                  </a:cubicBezTo>
                  <a:close/>
                  <a:moveTo>
                    <a:pt x="148495" y="263747"/>
                  </a:moveTo>
                  <a:cubicBezTo>
                    <a:pt x="157925" y="251079"/>
                    <a:pt x="163068" y="235649"/>
                    <a:pt x="163068" y="219742"/>
                  </a:cubicBezTo>
                  <a:lnTo>
                    <a:pt x="163068" y="21622"/>
                  </a:lnTo>
                  <a:lnTo>
                    <a:pt x="243269" y="21622"/>
                  </a:lnTo>
                  <a:lnTo>
                    <a:pt x="243269" y="219837"/>
                  </a:lnTo>
                  <a:cubicBezTo>
                    <a:pt x="243269" y="235744"/>
                    <a:pt x="248412" y="251174"/>
                    <a:pt x="257842" y="264128"/>
                  </a:cubicBezTo>
                  <a:lnTo>
                    <a:pt x="306991" y="326517"/>
                  </a:lnTo>
                  <a:lnTo>
                    <a:pt x="99060" y="326517"/>
                  </a:lnTo>
                  <a:lnTo>
                    <a:pt x="148495" y="263843"/>
                  </a:lnTo>
                  <a:close/>
                  <a:moveTo>
                    <a:pt x="379381" y="382810"/>
                  </a:moveTo>
                  <a:lnTo>
                    <a:pt x="275177" y="250793"/>
                  </a:lnTo>
                  <a:cubicBezTo>
                    <a:pt x="268700" y="241840"/>
                    <a:pt x="265176" y="231077"/>
                    <a:pt x="265176" y="219742"/>
                  </a:cubicBezTo>
                  <a:lnTo>
                    <a:pt x="265176" y="10763"/>
                  </a:lnTo>
                  <a:cubicBezTo>
                    <a:pt x="265176" y="4858"/>
                    <a:pt x="260033" y="0"/>
                    <a:pt x="254127" y="0"/>
                  </a:cubicBezTo>
                  <a:lnTo>
                    <a:pt x="152305" y="0"/>
                  </a:lnTo>
                  <a:cubicBezTo>
                    <a:pt x="146114" y="0"/>
                    <a:pt x="141256" y="4858"/>
                    <a:pt x="141256" y="10763"/>
                  </a:cubicBezTo>
                  <a:lnTo>
                    <a:pt x="141256" y="219742"/>
                  </a:lnTo>
                  <a:cubicBezTo>
                    <a:pt x="141256" y="230791"/>
                    <a:pt x="137732" y="241840"/>
                    <a:pt x="131255" y="250508"/>
                  </a:cubicBezTo>
                  <a:lnTo>
                    <a:pt x="26765" y="383096"/>
                  </a:lnTo>
                  <a:cubicBezTo>
                    <a:pt x="8954" y="407099"/>
                    <a:pt x="0" y="426530"/>
                    <a:pt x="0" y="464630"/>
                  </a:cubicBezTo>
                  <a:cubicBezTo>
                    <a:pt x="0" y="512159"/>
                    <a:pt x="28099" y="529209"/>
                    <a:pt x="52388" y="529209"/>
                  </a:cubicBezTo>
                  <a:lnTo>
                    <a:pt x="353949" y="529209"/>
                  </a:lnTo>
                  <a:cubicBezTo>
                    <a:pt x="378238" y="529209"/>
                    <a:pt x="406622" y="512159"/>
                    <a:pt x="406622" y="464630"/>
                  </a:cubicBezTo>
                  <a:cubicBezTo>
                    <a:pt x="406622" y="426530"/>
                    <a:pt x="397478" y="407099"/>
                    <a:pt x="379381" y="382810"/>
                  </a:cubicBezTo>
                  <a:close/>
                </a:path>
              </a:pathLst>
            </a:custGeom>
            <a:solidFill>
              <a:srgbClr val="0BBBEF"/>
            </a:solidFill>
            <a:ln w="9525" cap="flat">
              <a:noFill/>
              <a:prstDash val="solid"/>
              <a:miter/>
            </a:ln>
          </p:spPr>
          <p:txBody>
            <a:bodyPr rtlCol="0" anchor="ctr"/>
            <a:lstStyle/>
            <a:p>
              <a:endParaRPr lang="fr-FR" noProof="0" dirty="0"/>
            </a:p>
          </p:txBody>
        </p:sp>
        <p:sp>
          <p:nvSpPr>
            <p:cNvPr id="377" name="Forme libre : forme 376">
              <a:extLst>
                <a:ext uri="{FF2B5EF4-FFF2-40B4-BE49-F238E27FC236}">
                  <a16:creationId xmlns:a16="http://schemas.microsoft.com/office/drawing/2014/main" id="{F7DCBD04-C1CA-D973-6237-4557A219E9EE}"/>
                </a:ext>
              </a:extLst>
            </p:cNvPr>
            <p:cNvSpPr/>
            <p:nvPr/>
          </p:nvSpPr>
          <p:spPr>
            <a:xfrm>
              <a:off x="6980166" y="6031542"/>
              <a:ext cx="271938" cy="428624"/>
            </a:xfrm>
            <a:custGeom>
              <a:avLst/>
              <a:gdLst>
                <a:gd name="connsiteX0" fmla="*/ 167354 w 271938"/>
                <a:gd name="connsiteY0" fmla="*/ 137922 h 428624"/>
                <a:gd name="connsiteX1" fmla="*/ 167354 w 271938"/>
                <a:gd name="connsiteY1" fmla="*/ 10763 h 428624"/>
                <a:gd name="connsiteX2" fmla="*/ 156591 w 271938"/>
                <a:gd name="connsiteY2" fmla="*/ 0 h 428624"/>
                <a:gd name="connsiteX3" fmla="*/ 89345 w 271938"/>
                <a:gd name="connsiteY3" fmla="*/ 0 h 428624"/>
                <a:gd name="connsiteX4" fmla="*/ 78296 w 271938"/>
                <a:gd name="connsiteY4" fmla="*/ 10763 h 428624"/>
                <a:gd name="connsiteX5" fmla="*/ 78296 w 271938"/>
                <a:gd name="connsiteY5" fmla="*/ 137922 h 428624"/>
                <a:gd name="connsiteX6" fmla="*/ 0 w 271938"/>
                <a:gd name="connsiteY6" fmla="*/ 196215 h 428624"/>
                <a:gd name="connsiteX7" fmla="*/ 14002 w 271938"/>
                <a:gd name="connsiteY7" fmla="*/ 214312 h 428624"/>
                <a:gd name="connsiteX8" fmla="*/ 91726 w 271938"/>
                <a:gd name="connsiteY8" fmla="*/ 156496 h 428624"/>
                <a:gd name="connsiteX9" fmla="*/ 100108 w 271938"/>
                <a:gd name="connsiteY9" fmla="*/ 145923 h 428624"/>
                <a:gd name="connsiteX10" fmla="*/ 100108 w 271938"/>
                <a:gd name="connsiteY10" fmla="*/ 21431 h 428624"/>
                <a:gd name="connsiteX11" fmla="*/ 145447 w 271938"/>
                <a:gd name="connsiteY11" fmla="*/ 21431 h 428624"/>
                <a:gd name="connsiteX12" fmla="*/ 145447 w 271938"/>
                <a:gd name="connsiteY12" fmla="*/ 145923 h 428624"/>
                <a:gd name="connsiteX13" fmla="*/ 153829 w 271938"/>
                <a:gd name="connsiteY13" fmla="*/ 156496 h 428624"/>
                <a:gd name="connsiteX14" fmla="*/ 248888 w 271938"/>
                <a:gd name="connsiteY14" fmla="*/ 266129 h 428624"/>
                <a:gd name="connsiteX15" fmla="*/ 54769 w 271938"/>
                <a:gd name="connsiteY15" fmla="*/ 266129 h 428624"/>
                <a:gd name="connsiteX16" fmla="*/ 67723 w 271938"/>
                <a:gd name="connsiteY16" fmla="*/ 282321 h 428624"/>
                <a:gd name="connsiteX17" fmla="*/ 71819 w 271938"/>
                <a:gd name="connsiteY17" fmla="*/ 288036 h 428624"/>
                <a:gd name="connsiteX18" fmla="*/ 249746 w 271938"/>
                <a:gd name="connsiteY18" fmla="*/ 288036 h 428624"/>
                <a:gd name="connsiteX19" fmla="*/ 122873 w 271938"/>
                <a:gd name="connsiteY19" fmla="*/ 406813 h 428624"/>
                <a:gd name="connsiteX20" fmla="*/ 86963 w 271938"/>
                <a:gd name="connsiteY20" fmla="*/ 401384 h 428624"/>
                <a:gd name="connsiteX21" fmla="*/ 71628 w 271938"/>
                <a:gd name="connsiteY21" fmla="*/ 419195 h 428624"/>
                <a:gd name="connsiteX22" fmla="*/ 122873 w 271938"/>
                <a:gd name="connsiteY22" fmla="*/ 428625 h 428624"/>
                <a:gd name="connsiteX23" fmla="*/ 271939 w 271938"/>
                <a:gd name="connsiteY23" fmla="*/ 279559 h 428624"/>
                <a:gd name="connsiteX24" fmla="*/ 167450 w 271938"/>
                <a:gd name="connsiteY24" fmla="*/ 137827 h 4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938" h="428624">
                  <a:moveTo>
                    <a:pt x="167354" y="137922"/>
                  </a:moveTo>
                  <a:lnTo>
                    <a:pt x="167354" y="10763"/>
                  </a:lnTo>
                  <a:cubicBezTo>
                    <a:pt x="167354" y="4858"/>
                    <a:pt x="162497" y="0"/>
                    <a:pt x="156591" y="0"/>
                  </a:cubicBezTo>
                  <a:lnTo>
                    <a:pt x="89345" y="0"/>
                  </a:lnTo>
                  <a:cubicBezTo>
                    <a:pt x="83153" y="0"/>
                    <a:pt x="78296" y="4858"/>
                    <a:pt x="78296" y="10763"/>
                  </a:cubicBezTo>
                  <a:lnTo>
                    <a:pt x="78296" y="137922"/>
                  </a:lnTo>
                  <a:cubicBezTo>
                    <a:pt x="45625" y="148209"/>
                    <a:pt x="18383" y="168974"/>
                    <a:pt x="0" y="196215"/>
                  </a:cubicBezTo>
                  <a:lnTo>
                    <a:pt x="14002" y="214312"/>
                  </a:lnTo>
                  <a:cubicBezTo>
                    <a:pt x="31051" y="186214"/>
                    <a:pt x="58293" y="165164"/>
                    <a:pt x="91726" y="156496"/>
                  </a:cubicBezTo>
                  <a:cubicBezTo>
                    <a:pt x="96583" y="155448"/>
                    <a:pt x="100108" y="151067"/>
                    <a:pt x="100108" y="145923"/>
                  </a:cubicBezTo>
                  <a:lnTo>
                    <a:pt x="100108" y="21431"/>
                  </a:lnTo>
                  <a:lnTo>
                    <a:pt x="145447" y="21431"/>
                  </a:lnTo>
                  <a:lnTo>
                    <a:pt x="145447" y="145923"/>
                  </a:lnTo>
                  <a:cubicBezTo>
                    <a:pt x="145447" y="151067"/>
                    <a:pt x="148971" y="155353"/>
                    <a:pt x="153829" y="156496"/>
                  </a:cubicBezTo>
                  <a:cubicBezTo>
                    <a:pt x="244316" y="181070"/>
                    <a:pt x="249460" y="270986"/>
                    <a:pt x="248888" y="266129"/>
                  </a:cubicBezTo>
                  <a:lnTo>
                    <a:pt x="54769" y="266129"/>
                  </a:lnTo>
                  <a:lnTo>
                    <a:pt x="67723" y="282321"/>
                  </a:lnTo>
                  <a:cubicBezTo>
                    <a:pt x="69056" y="284226"/>
                    <a:pt x="70390" y="286131"/>
                    <a:pt x="71819" y="288036"/>
                  </a:cubicBezTo>
                  <a:lnTo>
                    <a:pt x="249746" y="288036"/>
                  </a:lnTo>
                  <a:cubicBezTo>
                    <a:pt x="245459" y="354140"/>
                    <a:pt x="190310" y="406813"/>
                    <a:pt x="122873" y="406813"/>
                  </a:cubicBezTo>
                  <a:cubicBezTo>
                    <a:pt x="110490" y="406813"/>
                    <a:pt x="98298" y="404908"/>
                    <a:pt x="86963" y="401384"/>
                  </a:cubicBezTo>
                  <a:cubicBezTo>
                    <a:pt x="82963" y="409194"/>
                    <a:pt x="77533" y="414909"/>
                    <a:pt x="71628" y="419195"/>
                  </a:cubicBezTo>
                  <a:cubicBezTo>
                    <a:pt x="87535" y="425101"/>
                    <a:pt x="104870" y="428625"/>
                    <a:pt x="122873" y="428625"/>
                  </a:cubicBezTo>
                  <a:cubicBezTo>
                    <a:pt x="204978" y="428625"/>
                    <a:pt x="271939" y="361664"/>
                    <a:pt x="271939" y="279559"/>
                  </a:cubicBezTo>
                  <a:cubicBezTo>
                    <a:pt x="271939" y="214217"/>
                    <a:pt x="229267" y="156972"/>
                    <a:pt x="167450" y="137827"/>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387" name="Groupe 386">
            <a:extLst>
              <a:ext uri="{FF2B5EF4-FFF2-40B4-BE49-F238E27FC236}">
                <a16:creationId xmlns:a16="http://schemas.microsoft.com/office/drawing/2014/main" id="{19A1B0F9-86BC-9B14-0764-6736979AC179}"/>
              </a:ext>
            </a:extLst>
          </p:cNvPr>
          <p:cNvGrpSpPr/>
          <p:nvPr/>
        </p:nvGrpSpPr>
        <p:grpSpPr>
          <a:xfrm>
            <a:off x="7617868" y="5923117"/>
            <a:ext cx="320516" cy="562165"/>
            <a:chOff x="7617868" y="5923117"/>
            <a:chExt cx="320516" cy="562165"/>
          </a:xfrm>
        </p:grpSpPr>
        <p:sp>
          <p:nvSpPr>
            <p:cNvPr id="380" name="Forme libre : forme 379">
              <a:extLst>
                <a:ext uri="{FF2B5EF4-FFF2-40B4-BE49-F238E27FC236}">
                  <a16:creationId xmlns:a16="http://schemas.microsoft.com/office/drawing/2014/main" id="{EE8131A4-DFCA-CE33-5FB4-9B010BC5992E}"/>
                </a:ext>
              </a:extLst>
            </p:cNvPr>
            <p:cNvSpPr/>
            <p:nvPr/>
          </p:nvSpPr>
          <p:spPr>
            <a:xfrm>
              <a:off x="7617868" y="5923117"/>
              <a:ext cx="320516" cy="562165"/>
            </a:xfrm>
            <a:custGeom>
              <a:avLst/>
              <a:gdLst>
                <a:gd name="connsiteX0" fmla="*/ 179546 w 320516"/>
                <a:gd name="connsiteY0" fmla="*/ 284321 h 562165"/>
                <a:gd name="connsiteX1" fmla="*/ 320516 w 320516"/>
                <a:gd name="connsiteY1" fmla="*/ 11335 h 562165"/>
                <a:gd name="connsiteX2" fmla="*/ 308896 w 320516"/>
                <a:gd name="connsiteY2" fmla="*/ 0 h 562165"/>
                <a:gd name="connsiteX3" fmla="*/ 297275 w 320516"/>
                <a:gd name="connsiteY3" fmla="*/ 11335 h 562165"/>
                <a:gd name="connsiteX4" fmla="*/ 160115 w 320516"/>
                <a:gd name="connsiteY4" fmla="*/ 269748 h 562165"/>
                <a:gd name="connsiteX5" fmla="*/ 22955 w 320516"/>
                <a:gd name="connsiteY5" fmla="*/ 11335 h 562165"/>
                <a:gd name="connsiteX6" fmla="*/ 11335 w 320516"/>
                <a:gd name="connsiteY6" fmla="*/ 0 h 562165"/>
                <a:gd name="connsiteX7" fmla="*/ 0 w 320516"/>
                <a:gd name="connsiteY7" fmla="*/ 11335 h 562165"/>
                <a:gd name="connsiteX8" fmla="*/ 140684 w 320516"/>
                <a:gd name="connsiteY8" fmla="*/ 284321 h 562165"/>
                <a:gd name="connsiteX9" fmla="*/ 0 w 320516"/>
                <a:gd name="connsiteY9" fmla="*/ 550545 h 562165"/>
                <a:gd name="connsiteX10" fmla="*/ 11335 w 320516"/>
                <a:gd name="connsiteY10" fmla="*/ 562166 h 562165"/>
                <a:gd name="connsiteX11" fmla="*/ 22955 w 320516"/>
                <a:gd name="connsiteY11" fmla="*/ 550545 h 562165"/>
                <a:gd name="connsiteX12" fmla="*/ 160115 w 320516"/>
                <a:gd name="connsiteY12" fmla="*/ 298609 h 562165"/>
                <a:gd name="connsiteX13" fmla="*/ 297275 w 320516"/>
                <a:gd name="connsiteY13" fmla="*/ 550545 h 562165"/>
                <a:gd name="connsiteX14" fmla="*/ 308896 w 320516"/>
                <a:gd name="connsiteY14" fmla="*/ 562166 h 562165"/>
                <a:gd name="connsiteX15" fmla="*/ 320516 w 320516"/>
                <a:gd name="connsiteY15" fmla="*/ 550545 h 562165"/>
                <a:gd name="connsiteX16" fmla="*/ 179546 w 320516"/>
                <a:gd name="connsiteY16" fmla="*/ 284321 h 56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516" h="562165">
                  <a:moveTo>
                    <a:pt x="179546" y="284321"/>
                  </a:moveTo>
                  <a:cubicBezTo>
                    <a:pt x="251079" y="230600"/>
                    <a:pt x="320516" y="169259"/>
                    <a:pt x="320516" y="11335"/>
                  </a:cubicBezTo>
                  <a:cubicBezTo>
                    <a:pt x="320516" y="5144"/>
                    <a:pt x="315087" y="0"/>
                    <a:pt x="308896" y="0"/>
                  </a:cubicBezTo>
                  <a:cubicBezTo>
                    <a:pt x="302705" y="0"/>
                    <a:pt x="297275" y="5144"/>
                    <a:pt x="297275" y="11335"/>
                  </a:cubicBezTo>
                  <a:cubicBezTo>
                    <a:pt x="297275" y="162306"/>
                    <a:pt x="231648" y="216503"/>
                    <a:pt x="160115" y="269748"/>
                  </a:cubicBezTo>
                  <a:cubicBezTo>
                    <a:pt x="88583" y="216503"/>
                    <a:pt x="22955" y="162306"/>
                    <a:pt x="22955" y="11335"/>
                  </a:cubicBezTo>
                  <a:cubicBezTo>
                    <a:pt x="22955" y="5144"/>
                    <a:pt x="17812" y="0"/>
                    <a:pt x="11335" y="0"/>
                  </a:cubicBezTo>
                  <a:cubicBezTo>
                    <a:pt x="4858" y="0"/>
                    <a:pt x="0" y="5144"/>
                    <a:pt x="0" y="11335"/>
                  </a:cubicBezTo>
                  <a:cubicBezTo>
                    <a:pt x="0" y="169545"/>
                    <a:pt x="69152" y="230600"/>
                    <a:pt x="140684" y="284321"/>
                  </a:cubicBezTo>
                  <a:cubicBezTo>
                    <a:pt x="69628" y="337280"/>
                    <a:pt x="0" y="396621"/>
                    <a:pt x="0" y="550545"/>
                  </a:cubicBezTo>
                  <a:cubicBezTo>
                    <a:pt x="0" y="556736"/>
                    <a:pt x="5144" y="562166"/>
                    <a:pt x="11335" y="562166"/>
                  </a:cubicBezTo>
                  <a:cubicBezTo>
                    <a:pt x="17526" y="562166"/>
                    <a:pt x="22955" y="556736"/>
                    <a:pt x="22955" y="550545"/>
                  </a:cubicBezTo>
                  <a:cubicBezTo>
                    <a:pt x="22955" y="403955"/>
                    <a:pt x="88868" y="351568"/>
                    <a:pt x="160115" y="298609"/>
                  </a:cubicBezTo>
                  <a:cubicBezTo>
                    <a:pt x="231362" y="351568"/>
                    <a:pt x="297275" y="403955"/>
                    <a:pt x="297275" y="550545"/>
                  </a:cubicBezTo>
                  <a:cubicBezTo>
                    <a:pt x="297275" y="556736"/>
                    <a:pt x="302419" y="562166"/>
                    <a:pt x="308896" y="562166"/>
                  </a:cubicBezTo>
                  <a:cubicBezTo>
                    <a:pt x="315373" y="562166"/>
                    <a:pt x="320516" y="556736"/>
                    <a:pt x="320516" y="550545"/>
                  </a:cubicBezTo>
                  <a:cubicBezTo>
                    <a:pt x="320516" y="396621"/>
                    <a:pt x="250603" y="337280"/>
                    <a:pt x="179546" y="284321"/>
                  </a:cubicBezTo>
                  <a:close/>
                </a:path>
              </a:pathLst>
            </a:custGeom>
            <a:solidFill>
              <a:srgbClr val="0BBBEF"/>
            </a:solidFill>
            <a:ln w="9525" cap="flat">
              <a:noFill/>
              <a:prstDash val="solid"/>
              <a:miter/>
            </a:ln>
          </p:spPr>
          <p:txBody>
            <a:bodyPr rtlCol="0" anchor="ctr"/>
            <a:lstStyle/>
            <a:p>
              <a:endParaRPr lang="fr-FR" noProof="0" dirty="0"/>
            </a:p>
          </p:txBody>
        </p:sp>
        <p:sp>
          <p:nvSpPr>
            <p:cNvPr id="381" name="Forme libre : forme 380">
              <a:extLst>
                <a:ext uri="{FF2B5EF4-FFF2-40B4-BE49-F238E27FC236}">
                  <a16:creationId xmlns:a16="http://schemas.microsoft.com/office/drawing/2014/main" id="{EECDEBCC-D0D2-7DB0-2B2A-149A46ED20D4}"/>
                </a:ext>
              </a:extLst>
            </p:cNvPr>
            <p:cNvSpPr/>
            <p:nvPr/>
          </p:nvSpPr>
          <p:spPr>
            <a:xfrm>
              <a:off x="7664826" y="6423655"/>
              <a:ext cx="226028" cy="23241"/>
            </a:xfrm>
            <a:custGeom>
              <a:avLst/>
              <a:gdLst>
                <a:gd name="connsiteX0" fmla="*/ 223552 w 226028"/>
                <a:gd name="connsiteY0" fmla="*/ 0 h 23241"/>
                <a:gd name="connsiteX1" fmla="*/ 2191 w 226028"/>
                <a:gd name="connsiteY1" fmla="*/ 0 h 23241"/>
                <a:gd name="connsiteX2" fmla="*/ 0 w 226028"/>
                <a:gd name="connsiteY2" fmla="*/ 23241 h 23241"/>
                <a:gd name="connsiteX3" fmla="*/ 226028 w 226028"/>
                <a:gd name="connsiteY3" fmla="*/ 23241 h 23241"/>
                <a:gd name="connsiteX4" fmla="*/ 223647 w 226028"/>
                <a:gd name="connsiteY4" fmla="*/ 0 h 2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28" h="23241">
                  <a:moveTo>
                    <a:pt x="223552" y="0"/>
                  </a:moveTo>
                  <a:lnTo>
                    <a:pt x="2191" y="0"/>
                  </a:lnTo>
                  <a:cubicBezTo>
                    <a:pt x="1143" y="7334"/>
                    <a:pt x="286" y="15145"/>
                    <a:pt x="0" y="23241"/>
                  </a:cubicBezTo>
                  <a:lnTo>
                    <a:pt x="226028" y="23241"/>
                  </a:lnTo>
                  <a:cubicBezTo>
                    <a:pt x="225457" y="15145"/>
                    <a:pt x="224695" y="7334"/>
                    <a:pt x="223647" y="0"/>
                  </a:cubicBezTo>
                  <a:close/>
                </a:path>
              </a:pathLst>
            </a:custGeom>
            <a:solidFill>
              <a:srgbClr val="000000"/>
            </a:solidFill>
            <a:ln w="9525" cap="flat">
              <a:noFill/>
              <a:prstDash val="solid"/>
              <a:miter/>
            </a:ln>
          </p:spPr>
          <p:txBody>
            <a:bodyPr rtlCol="0" anchor="ctr"/>
            <a:lstStyle/>
            <a:p>
              <a:endParaRPr lang="fr-FR" noProof="0" dirty="0"/>
            </a:p>
          </p:txBody>
        </p:sp>
        <p:sp>
          <p:nvSpPr>
            <p:cNvPr id="382" name="Forme libre : forme 381">
              <a:extLst>
                <a:ext uri="{FF2B5EF4-FFF2-40B4-BE49-F238E27FC236}">
                  <a16:creationId xmlns:a16="http://schemas.microsoft.com/office/drawing/2014/main" id="{D1E21661-BBF2-C0C5-7429-48E049CAB474}"/>
                </a:ext>
              </a:extLst>
            </p:cNvPr>
            <p:cNvSpPr/>
            <p:nvPr/>
          </p:nvSpPr>
          <p:spPr>
            <a:xfrm>
              <a:off x="7678351" y="6350503"/>
              <a:ext cx="198691" cy="23241"/>
            </a:xfrm>
            <a:custGeom>
              <a:avLst/>
              <a:gdLst>
                <a:gd name="connsiteX0" fmla="*/ 198692 w 198691"/>
                <a:gd name="connsiteY0" fmla="*/ 23241 h 23241"/>
                <a:gd name="connsiteX1" fmla="*/ 189262 w 198691"/>
                <a:gd name="connsiteY1" fmla="*/ 0 h 23241"/>
                <a:gd name="connsiteX2" fmla="*/ 9144 w 198691"/>
                <a:gd name="connsiteY2" fmla="*/ 0 h 23241"/>
                <a:gd name="connsiteX3" fmla="*/ 0 w 198691"/>
                <a:gd name="connsiteY3" fmla="*/ 23241 h 23241"/>
                <a:gd name="connsiteX4" fmla="*/ 198692 w 198691"/>
                <a:gd name="connsiteY4" fmla="*/ 23241 h 2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91" h="23241">
                  <a:moveTo>
                    <a:pt x="198692" y="23241"/>
                  </a:moveTo>
                  <a:cubicBezTo>
                    <a:pt x="195739" y="14859"/>
                    <a:pt x="192786" y="7049"/>
                    <a:pt x="189262" y="0"/>
                  </a:cubicBezTo>
                  <a:lnTo>
                    <a:pt x="9144" y="0"/>
                  </a:lnTo>
                  <a:cubicBezTo>
                    <a:pt x="5905" y="7334"/>
                    <a:pt x="2667" y="14859"/>
                    <a:pt x="0" y="23241"/>
                  </a:cubicBezTo>
                  <a:lnTo>
                    <a:pt x="198692" y="23241"/>
                  </a:lnTo>
                  <a:close/>
                </a:path>
              </a:pathLst>
            </a:custGeom>
            <a:solidFill>
              <a:srgbClr val="000000"/>
            </a:solidFill>
            <a:ln w="9525" cap="flat">
              <a:noFill/>
              <a:prstDash val="solid"/>
              <a:miter/>
            </a:ln>
          </p:spPr>
          <p:txBody>
            <a:bodyPr rtlCol="0" anchor="ctr"/>
            <a:lstStyle/>
            <a:p>
              <a:endParaRPr lang="fr-FR" noProof="0" dirty="0"/>
            </a:p>
          </p:txBody>
        </p:sp>
        <p:sp>
          <p:nvSpPr>
            <p:cNvPr id="383" name="Forme libre : forme 382">
              <a:extLst>
                <a:ext uri="{FF2B5EF4-FFF2-40B4-BE49-F238E27FC236}">
                  <a16:creationId xmlns:a16="http://schemas.microsoft.com/office/drawing/2014/main" id="{CB7E61AE-71A6-B911-6811-34AFAC2AD032}"/>
                </a:ext>
              </a:extLst>
            </p:cNvPr>
            <p:cNvSpPr/>
            <p:nvPr/>
          </p:nvSpPr>
          <p:spPr>
            <a:xfrm>
              <a:off x="7722071" y="6277065"/>
              <a:ext cx="112109" cy="23240"/>
            </a:xfrm>
            <a:custGeom>
              <a:avLst/>
              <a:gdLst>
                <a:gd name="connsiteX0" fmla="*/ 112109 w 112109"/>
                <a:gd name="connsiteY0" fmla="*/ 23241 h 23240"/>
                <a:gd name="connsiteX1" fmla="*/ 88297 w 112109"/>
                <a:gd name="connsiteY1" fmla="*/ 0 h 23240"/>
                <a:gd name="connsiteX2" fmla="*/ 23527 w 112109"/>
                <a:gd name="connsiteY2" fmla="*/ 0 h 23240"/>
                <a:gd name="connsiteX3" fmla="*/ 0 w 112109"/>
                <a:gd name="connsiteY3" fmla="*/ 23241 h 23240"/>
                <a:gd name="connsiteX4" fmla="*/ 112014 w 112109"/>
                <a:gd name="connsiteY4" fmla="*/ 23241 h 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09" h="23240">
                  <a:moveTo>
                    <a:pt x="112109" y="23241"/>
                  </a:moveTo>
                  <a:cubicBezTo>
                    <a:pt x="104585" y="14859"/>
                    <a:pt x="96679" y="7334"/>
                    <a:pt x="88297" y="0"/>
                  </a:cubicBezTo>
                  <a:lnTo>
                    <a:pt x="23527" y="0"/>
                  </a:lnTo>
                  <a:cubicBezTo>
                    <a:pt x="15145" y="7239"/>
                    <a:pt x="7334" y="14859"/>
                    <a:pt x="0" y="23241"/>
                  </a:cubicBezTo>
                  <a:lnTo>
                    <a:pt x="112014" y="23241"/>
                  </a:lnTo>
                  <a:close/>
                </a:path>
              </a:pathLst>
            </a:custGeom>
            <a:solidFill>
              <a:srgbClr val="000000"/>
            </a:solidFill>
            <a:ln w="9525" cap="flat">
              <a:noFill/>
              <a:prstDash val="solid"/>
              <a:miter/>
            </a:ln>
          </p:spPr>
          <p:txBody>
            <a:bodyPr rtlCol="0" anchor="ctr"/>
            <a:lstStyle/>
            <a:p>
              <a:endParaRPr lang="fr-FR" noProof="0" dirty="0"/>
            </a:p>
          </p:txBody>
        </p:sp>
        <p:sp>
          <p:nvSpPr>
            <p:cNvPr id="384" name="Forme libre : forme 383">
              <a:extLst>
                <a:ext uri="{FF2B5EF4-FFF2-40B4-BE49-F238E27FC236}">
                  <a16:creationId xmlns:a16="http://schemas.microsoft.com/office/drawing/2014/main" id="{3020AEDB-93E8-A1A3-2895-6CB157A2EC71}"/>
                </a:ext>
              </a:extLst>
            </p:cNvPr>
            <p:cNvSpPr/>
            <p:nvPr/>
          </p:nvSpPr>
          <p:spPr>
            <a:xfrm>
              <a:off x="7722928" y="6114760"/>
              <a:ext cx="110394" cy="23240"/>
            </a:xfrm>
            <a:custGeom>
              <a:avLst/>
              <a:gdLst>
                <a:gd name="connsiteX0" fmla="*/ 23146 w 110394"/>
                <a:gd name="connsiteY0" fmla="*/ 23241 h 23240"/>
                <a:gd name="connsiteX1" fmla="*/ 86868 w 110394"/>
                <a:gd name="connsiteY1" fmla="*/ 23241 h 23240"/>
                <a:gd name="connsiteX2" fmla="*/ 110395 w 110394"/>
                <a:gd name="connsiteY2" fmla="*/ 0 h 23240"/>
                <a:gd name="connsiteX3" fmla="*/ 0 w 110394"/>
                <a:gd name="connsiteY3" fmla="*/ 0 h 23240"/>
                <a:gd name="connsiteX4" fmla="*/ 23241 w 110394"/>
                <a:gd name="connsiteY4" fmla="*/ 23241 h 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94" h="23240">
                  <a:moveTo>
                    <a:pt x="23146" y="23241"/>
                  </a:moveTo>
                  <a:lnTo>
                    <a:pt x="86868" y="23241"/>
                  </a:lnTo>
                  <a:cubicBezTo>
                    <a:pt x="95250" y="15716"/>
                    <a:pt x="102775" y="8096"/>
                    <a:pt x="110395" y="0"/>
                  </a:cubicBezTo>
                  <a:lnTo>
                    <a:pt x="0" y="0"/>
                  </a:lnTo>
                  <a:cubicBezTo>
                    <a:pt x="7334" y="8096"/>
                    <a:pt x="14859" y="15621"/>
                    <a:pt x="23241" y="23241"/>
                  </a:cubicBezTo>
                  <a:close/>
                </a:path>
              </a:pathLst>
            </a:custGeom>
            <a:solidFill>
              <a:srgbClr val="000000"/>
            </a:solidFill>
            <a:ln w="9525" cap="flat">
              <a:noFill/>
              <a:prstDash val="solid"/>
              <a:miter/>
            </a:ln>
          </p:spPr>
          <p:txBody>
            <a:bodyPr rtlCol="0" anchor="ctr"/>
            <a:lstStyle/>
            <a:p>
              <a:endParaRPr lang="fr-FR" noProof="0" dirty="0"/>
            </a:p>
          </p:txBody>
        </p:sp>
        <p:sp>
          <p:nvSpPr>
            <p:cNvPr id="385" name="Forme libre : forme 384">
              <a:extLst>
                <a:ext uri="{FF2B5EF4-FFF2-40B4-BE49-F238E27FC236}">
                  <a16:creationId xmlns:a16="http://schemas.microsoft.com/office/drawing/2014/main" id="{3A724D05-C716-ECDE-9F7C-C4D936185497}"/>
                </a:ext>
              </a:extLst>
            </p:cNvPr>
            <p:cNvSpPr/>
            <p:nvPr/>
          </p:nvSpPr>
          <p:spPr>
            <a:xfrm>
              <a:off x="7679399" y="6041417"/>
              <a:ext cx="196596" cy="23240"/>
            </a:xfrm>
            <a:custGeom>
              <a:avLst/>
              <a:gdLst>
                <a:gd name="connsiteX0" fmla="*/ 196596 w 196596"/>
                <a:gd name="connsiteY0" fmla="*/ 0 h 23240"/>
                <a:gd name="connsiteX1" fmla="*/ 0 w 196596"/>
                <a:gd name="connsiteY1" fmla="*/ 0 h 23240"/>
                <a:gd name="connsiteX2" fmla="*/ 9430 w 196596"/>
                <a:gd name="connsiteY2" fmla="*/ 23241 h 23240"/>
                <a:gd name="connsiteX3" fmla="*/ 186785 w 196596"/>
                <a:gd name="connsiteY3" fmla="*/ 23241 h 23240"/>
                <a:gd name="connsiteX4" fmla="*/ 196501 w 196596"/>
                <a:gd name="connsiteY4" fmla="*/ 0 h 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96" h="23240">
                  <a:moveTo>
                    <a:pt x="196596" y="0"/>
                  </a:moveTo>
                  <a:lnTo>
                    <a:pt x="0" y="0"/>
                  </a:lnTo>
                  <a:cubicBezTo>
                    <a:pt x="2667" y="8096"/>
                    <a:pt x="5905" y="15907"/>
                    <a:pt x="9430" y="23241"/>
                  </a:cubicBezTo>
                  <a:lnTo>
                    <a:pt x="186785" y="23241"/>
                  </a:lnTo>
                  <a:cubicBezTo>
                    <a:pt x="190310" y="15716"/>
                    <a:pt x="193548" y="8096"/>
                    <a:pt x="196501" y="0"/>
                  </a:cubicBezTo>
                  <a:close/>
                </a:path>
              </a:pathLst>
            </a:custGeom>
            <a:solidFill>
              <a:srgbClr val="000000"/>
            </a:solidFill>
            <a:ln w="9525" cap="flat">
              <a:noFill/>
              <a:prstDash val="solid"/>
              <a:miter/>
            </a:ln>
          </p:spPr>
          <p:txBody>
            <a:bodyPr rtlCol="0" anchor="ctr"/>
            <a:lstStyle/>
            <a:p>
              <a:endParaRPr lang="fr-FR" noProof="0" dirty="0"/>
            </a:p>
          </p:txBody>
        </p:sp>
        <p:sp>
          <p:nvSpPr>
            <p:cNvPr id="386" name="Forme libre : forme 385">
              <a:extLst>
                <a:ext uri="{FF2B5EF4-FFF2-40B4-BE49-F238E27FC236}">
                  <a16:creationId xmlns:a16="http://schemas.microsoft.com/office/drawing/2014/main" id="{07055CF3-7308-8BBA-7E89-75ECB39B2825}"/>
                </a:ext>
              </a:extLst>
            </p:cNvPr>
            <p:cNvSpPr/>
            <p:nvPr/>
          </p:nvSpPr>
          <p:spPr>
            <a:xfrm>
              <a:off x="7665112" y="5968170"/>
              <a:ext cx="225171" cy="23241"/>
            </a:xfrm>
            <a:custGeom>
              <a:avLst/>
              <a:gdLst>
                <a:gd name="connsiteX0" fmla="*/ 222504 w 225171"/>
                <a:gd name="connsiteY0" fmla="*/ 23241 h 23241"/>
                <a:gd name="connsiteX1" fmla="*/ 225171 w 225171"/>
                <a:gd name="connsiteY1" fmla="*/ 0 h 23241"/>
                <a:gd name="connsiteX2" fmla="*/ 0 w 225171"/>
                <a:gd name="connsiteY2" fmla="*/ 0 h 23241"/>
                <a:gd name="connsiteX3" fmla="*/ 2476 w 225171"/>
                <a:gd name="connsiteY3" fmla="*/ 23241 h 23241"/>
                <a:gd name="connsiteX4" fmla="*/ 222504 w 225171"/>
                <a:gd name="connsiteY4" fmla="*/ 23241 h 2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1" h="23241">
                  <a:moveTo>
                    <a:pt x="222504" y="23241"/>
                  </a:moveTo>
                  <a:cubicBezTo>
                    <a:pt x="223552" y="15716"/>
                    <a:pt x="224409" y="7811"/>
                    <a:pt x="225171" y="0"/>
                  </a:cubicBezTo>
                  <a:lnTo>
                    <a:pt x="0" y="0"/>
                  </a:lnTo>
                  <a:cubicBezTo>
                    <a:pt x="571" y="7811"/>
                    <a:pt x="1333" y="15621"/>
                    <a:pt x="2476" y="23241"/>
                  </a:cubicBezTo>
                  <a:lnTo>
                    <a:pt x="222504" y="23241"/>
                  </a:lnTo>
                  <a:close/>
                </a:path>
              </a:pathLst>
            </a:custGeom>
            <a:solidFill>
              <a:srgbClr val="000000"/>
            </a:solidFill>
            <a:ln w="9525" cap="flat">
              <a:noFill/>
              <a:prstDash val="solid"/>
              <a:miter/>
            </a:ln>
          </p:spPr>
          <p:txBody>
            <a:bodyPr rtlCol="0" anchor="ctr"/>
            <a:lstStyle/>
            <a:p>
              <a:endParaRPr lang="fr-FR" noProof="0" dirty="0"/>
            </a:p>
          </p:txBody>
        </p:sp>
      </p:grpSp>
      <p:grpSp>
        <p:nvGrpSpPr>
          <p:cNvPr id="394" name="Groupe 393">
            <a:extLst>
              <a:ext uri="{FF2B5EF4-FFF2-40B4-BE49-F238E27FC236}">
                <a16:creationId xmlns:a16="http://schemas.microsoft.com/office/drawing/2014/main" id="{125F4249-BABA-16C0-0241-FFE45CB105BA}"/>
              </a:ext>
            </a:extLst>
          </p:cNvPr>
          <p:cNvGrpSpPr/>
          <p:nvPr/>
        </p:nvGrpSpPr>
        <p:grpSpPr>
          <a:xfrm>
            <a:off x="8269161" y="5913593"/>
            <a:ext cx="583501" cy="585406"/>
            <a:chOff x="8269161" y="5913593"/>
            <a:chExt cx="583501" cy="585406"/>
          </a:xfrm>
        </p:grpSpPr>
        <p:sp>
          <p:nvSpPr>
            <p:cNvPr id="392" name="Forme libre : forme 391">
              <a:extLst>
                <a:ext uri="{FF2B5EF4-FFF2-40B4-BE49-F238E27FC236}">
                  <a16:creationId xmlns:a16="http://schemas.microsoft.com/office/drawing/2014/main" id="{E7B2C37E-9B2E-1DB2-4E0C-304F9188C5E3}"/>
                </a:ext>
              </a:extLst>
            </p:cNvPr>
            <p:cNvSpPr/>
            <p:nvPr/>
          </p:nvSpPr>
          <p:spPr>
            <a:xfrm>
              <a:off x="8269161" y="5913593"/>
              <a:ext cx="583501" cy="585406"/>
            </a:xfrm>
            <a:custGeom>
              <a:avLst/>
              <a:gdLst>
                <a:gd name="connsiteX0" fmla="*/ 518350 w 583501"/>
                <a:gd name="connsiteY0" fmla="*/ 557594 h 585406"/>
                <a:gd name="connsiteX1" fmla="*/ 514541 w 583501"/>
                <a:gd name="connsiteY1" fmla="*/ 555689 h 585406"/>
                <a:gd name="connsiteX2" fmla="*/ 414338 w 583501"/>
                <a:gd name="connsiteY2" fmla="*/ 449580 h 585406"/>
                <a:gd name="connsiteX3" fmla="*/ 416243 w 583501"/>
                <a:gd name="connsiteY3" fmla="*/ 447675 h 585406"/>
                <a:gd name="connsiteX4" fmla="*/ 447580 w 583501"/>
                <a:gd name="connsiteY4" fmla="*/ 416338 h 585406"/>
                <a:gd name="connsiteX5" fmla="*/ 449771 w 583501"/>
                <a:gd name="connsiteY5" fmla="*/ 414147 h 585406"/>
                <a:gd name="connsiteX6" fmla="*/ 557784 w 583501"/>
                <a:gd name="connsiteY6" fmla="*/ 512445 h 585406"/>
                <a:gd name="connsiteX7" fmla="*/ 559689 w 583501"/>
                <a:gd name="connsiteY7" fmla="*/ 516446 h 585406"/>
                <a:gd name="connsiteX8" fmla="*/ 518636 w 583501"/>
                <a:gd name="connsiteY8" fmla="*/ 557498 h 585406"/>
                <a:gd name="connsiteX9" fmla="*/ 518350 w 583501"/>
                <a:gd name="connsiteY9" fmla="*/ 557498 h 585406"/>
                <a:gd name="connsiteX10" fmla="*/ 355568 w 583501"/>
                <a:gd name="connsiteY10" fmla="*/ 369094 h 585406"/>
                <a:gd name="connsiteX11" fmla="*/ 369380 w 583501"/>
                <a:gd name="connsiteY11" fmla="*/ 355283 h 585406"/>
                <a:gd name="connsiteX12" fmla="*/ 422339 w 583501"/>
                <a:gd name="connsiteY12" fmla="*/ 408432 h 585406"/>
                <a:gd name="connsiteX13" fmla="*/ 408527 w 583501"/>
                <a:gd name="connsiteY13" fmla="*/ 421958 h 585406"/>
                <a:gd name="connsiteX14" fmla="*/ 355568 w 583501"/>
                <a:gd name="connsiteY14" fmla="*/ 368999 h 585406"/>
                <a:gd name="connsiteX15" fmla="*/ 211931 w 583501"/>
                <a:gd name="connsiteY15" fmla="*/ 400431 h 585406"/>
                <a:gd name="connsiteX16" fmla="*/ 23432 w 583501"/>
                <a:gd name="connsiteY16" fmla="*/ 211931 h 585406"/>
                <a:gd name="connsiteX17" fmla="*/ 211931 w 583501"/>
                <a:gd name="connsiteY17" fmla="*/ 23527 h 585406"/>
                <a:gd name="connsiteX18" fmla="*/ 400622 w 583501"/>
                <a:gd name="connsiteY18" fmla="*/ 212027 h 585406"/>
                <a:gd name="connsiteX19" fmla="*/ 211931 w 583501"/>
                <a:gd name="connsiteY19" fmla="*/ 400526 h 585406"/>
                <a:gd name="connsiteX20" fmla="*/ 573500 w 583501"/>
                <a:gd name="connsiteY20" fmla="*/ 496824 h 585406"/>
                <a:gd name="connsiteX21" fmla="*/ 465487 w 583501"/>
                <a:gd name="connsiteY21" fmla="*/ 396621 h 585406"/>
                <a:gd name="connsiteX22" fmla="*/ 449866 w 583501"/>
                <a:gd name="connsiteY22" fmla="*/ 390716 h 585406"/>
                <a:gd name="connsiteX23" fmla="*/ 439865 w 583501"/>
                <a:gd name="connsiteY23" fmla="*/ 392621 h 585406"/>
                <a:gd name="connsiteX24" fmla="*/ 383476 w 583501"/>
                <a:gd name="connsiteY24" fmla="*/ 336137 h 585406"/>
                <a:gd name="connsiteX25" fmla="*/ 424244 w 583501"/>
                <a:gd name="connsiteY25" fmla="*/ 211931 h 585406"/>
                <a:gd name="connsiteX26" fmla="*/ 211931 w 583501"/>
                <a:gd name="connsiteY26" fmla="*/ 0 h 585406"/>
                <a:gd name="connsiteX27" fmla="*/ 0 w 583501"/>
                <a:gd name="connsiteY27" fmla="*/ 211931 h 585406"/>
                <a:gd name="connsiteX28" fmla="*/ 211931 w 583501"/>
                <a:gd name="connsiteY28" fmla="*/ 424148 h 585406"/>
                <a:gd name="connsiteX29" fmla="*/ 334232 w 583501"/>
                <a:gd name="connsiteY29" fmla="*/ 385286 h 585406"/>
                <a:gd name="connsiteX30" fmla="*/ 392811 w 583501"/>
                <a:gd name="connsiteY30" fmla="*/ 441770 h 585406"/>
                <a:gd name="connsiteX31" fmla="*/ 396621 w 583501"/>
                <a:gd name="connsiteY31" fmla="*/ 467392 h 585406"/>
                <a:gd name="connsiteX32" fmla="*/ 494919 w 583501"/>
                <a:gd name="connsiteY32" fmla="*/ 575405 h 585406"/>
                <a:gd name="connsiteX33" fmla="*/ 516541 w 583501"/>
                <a:gd name="connsiteY33" fmla="*/ 585407 h 585406"/>
                <a:gd name="connsiteX34" fmla="*/ 534353 w 583501"/>
                <a:gd name="connsiteY34" fmla="*/ 577310 h 585406"/>
                <a:gd name="connsiteX35" fmla="*/ 575405 w 583501"/>
                <a:gd name="connsiteY35" fmla="*/ 536258 h 585406"/>
                <a:gd name="connsiteX36" fmla="*/ 583502 w 583501"/>
                <a:gd name="connsiteY36" fmla="*/ 518446 h 585406"/>
                <a:gd name="connsiteX37" fmla="*/ 573500 w 583501"/>
                <a:gd name="connsiteY37" fmla="*/ 496824 h 58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3501" h="585406">
                  <a:moveTo>
                    <a:pt x="518350" y="557594"/>
                  </a:moveTo>
                  <a:cubicBezTo>
                    <a:pt x="518350" y="557594"/>
                    <a:pt x="516446" y="557594"/>
                    <a:pt x="514541" y="555689"/>
                  </a:cubicBezTo>
                  <a:lnTo>
                    <a:pt x="414338" y="449580"/>
                  </a:lnTo>
                  <a:lnTo>
                    <a:pt x="416243" y="447675"/>
                  </a:lnTo>
                  <a:lnTo>
                    <a:pt x="447580" y="416338"/>
                  </a:lnTo>
                  <a:lnTo>
                    <a:pt x="449771" y="414147"/>
                  </a:lnTo>
                  <a:lnTo>
                    <a:pt x="557784" y="512445"/>
                  </a:lnTo>
                  <a:cubicBezTo>
                    <a:pt x="559689" y="514350"/>
                    <a:pt x="559689" y="516446"/>
                    <a:pt x="559689" y="516446"/>
                  </a:cubicBezTo>
                  <a:lnTo>
                    <a:pt x="518636" y="557498"/>
                  </a:lnTo>
                  <a:lnTo>
                    <a:pt x="518350" y="557498"/>
                  </a:lnTo>
                  <a:close/>
                  <a:moveTo>
                    <a:pt x="355568" y="369094"/>
                  </a:moveTo>
                  <a:lnTo>
                    <a:pt x="369380" y="355283"/>
                  </a:lnTo>
                  <a:lnTo>
                    <a:pt x="422339" y="408432"/>
                  </a:lnTo>
                  <a:lnTo>
                    <a:pt x="408527" y="421958"/>
                  </a:lnTo>
                  <a:lnTo>
                    <a:pt x="355568" y="368999"/>
                  </a:lnTo>
                  <a:close/>
                  <a:moveTo>
                    <a:pt x="211931" y="400431"/>
                  </a:moveTo>
                  <a:cubicBezTo>
                    <a:pt x="108014" y="400431"/>
                    <a:pt x="23432" y="315944"/>
                    <a:pt x="23432" y="211931"/>
                  </a:cubicBezTo>
                  <a:cubicBezTo>
                    <a:pt x="23432" y="107918"/>
                    <a:pt x="108014" y="23527"/>
                    <a:pt x="211931" y="23527"/>
                  </a:cubicBezTo>
                  <a:cubicBezTo>
                    <a:pt x="315849" y="23527"/>
                    <a:pt x="400622" y="108014"/>
                    <a:pt x="400622" y="212027"/>
                  </a:cubicBezTo>
                  <a:cubicBezTo>
                    <a:pt x="400622" y="316040"/>
                    <a:pt x="316135" y="400526"/>
                    <a:pt x="211931" y="400526"/>
                  </a:cubicBezTo>
                  <a:close/>
                  <a:moveTo>
                    <a:pt x="573500" y="496824"/>
                  </a:moveTo>
                  <a:lnTo>
                    <a:pt x="465487" y="396621"/>
                  </a:lnTo>
                  <a:cubicBezTo>
                    <a:pt x="461486" y="392621"/>
                    <a:pt x="455486" y="390716"/>
                    <a:pt x="449866" y="390716"/>
                  </a:cubicBezTo>
                  <a:cubicBezTo>
                    <a:pt x="445770" y="390716"/>
                    <a:pt x="443960" y="390716"/>
                    <a:pt x="439865" y="392621"/>
                  </a:cubicBezTo>
                  <a:lnTo>
                    <a:pt x="383476" y="336137"/>
                  </a:lnTo>
                  <a:cubicBezTo>
                    <a:pt x="409099" y="301085"/>
                    <a:pt x="424244" y="258128"/>
                    <a:pt x="424244" y="211931"/>
                  </a:cubicBezTo>
                  <a:cubicBezTo>
                    <a:pt x="424148" y="94202"/>
                    <a:pt x="328041" y="0"/>
                    <a:pt x="211931" y="0"/>
                  </a:cubicBezTo>
                  <a:cubicBezTo>
                    <a:pt x="95822" y="0"/>
                    <a:pt x="0" y="94202"/>
                    <a:pt x="0" y="211931"/>
                  </a:cubicBezTo>
                  <a:cubicBezTo>
                    <a:pt x="0" y="329660"/>
                    <a:pt x="94202" y="424148"/>
                    <a:pt x="211931" y="424148"/>
                  </a:cubicBezTo>
                  <a:cubicBezTo>
                    <a:pt x="257556" y="424148"/>
                    <a:pt x="299657" y="409575"/>
                    <a:pt x="334232" y="385286"/>
                  </a:cubicBezTo>
                  <a:lnTo>
                    <a:pt x="392811" y="441770"/>
                  </a:lnTo>
                  <a:cubicBezTo>
                    <a:pt x="388811" y="449580"/>
                    <a:pt x="390620" y="459581"/>
                    <a:pt x="396621" y="467392"/>
                  </a:cubicBezTo>
                  <a:lnTo>
                    <a:pt x="494919" y="575405"/>
                  </a:lnTo>
                  <a:cubicBezTo>
                    <a:pt x="500825" y="581311"/>
                    <a:pt x="508730" y="585407"/>
                    <a:pt x="516541" y="585407"/>
                  </a:cubicBezTo>
                  <a:cubicBezTo>
                    <a:pt x="522446" y="585407"/>
                    <a:pt x="530352" y="583216"/>
                    <a:pt x="534353" y="577310"/>
                  </a:cubicBezTo>
                  <a:lnTo>
                    <a:pt x="575405" y="536258"/>
                  </a:lnTo>
                  <a:cubicBezTo>
                    <a:pt x="579406" y="532257"/>
                    <a:pt x="583502" y="526256"/>
                    <a:pt x="583502" y="518446"/>
                  </a:cubicBezTo>
                  <a:cubicBezTo>
                    <a:pt x="583502" y="510635"/>
                    <a:pt x="579406" y="502825"/>
                    <a:pt x="573500" y="496824"/>
                  </a:cubicBezTo>
                  <a:close/>
                </a:path>
              </a:pathLst>
            </a:custGeom>
            <a:solidFill>
              <a:srgbClr val="0BBBEF"/>
            </a:solidFill>
            <a:ln w="9525" cap="flat">
              <a:noFill/>
              <a:prstDash val="solid"/>
              <a:miter/>
            </a:ln>
          </p:spPr>
          <p:txBody>
            <a:bodyPr rtlCol="0" anchor="ctr"/>
            <a:lstStyle/>
            <a:p>
              <a:endParaRPr lang="fr-FR" noProof="0" dirty="0"/>
            </a:p>
          </p:txBody>
        </p:sp>
        <p:sp>
          <p:nvSpPr>
            <p:cNvPr id="393" name="Forme libre : forme 392">
              <a:extLst>
                <a:ext uri="{FF2B5EF4-FFF2-40B4-BE49-F238E27FC236}">
                  <a16:creationId xmlns:a16="http://schemas.microsoft.com/office/drawing/2014/main" id="{5DA50591-ECC7-A289-8744-64F34CFDF8C0}"/>
                </a:ext>
              </a:extLst>
            </p:cNvPr>
            <p:cNvSpPr/>
            <p:nvPr/>
          </p:nvSpPr>
          <p:spPr>
            <a:xfrm>
              <a:off x="8342027" y="5986459"/>
              <a:ext cx="278892" cy="278987"/>
            </a:xfrm>
            <a:custGeom>
              <a:avLst/>
              <a:gdLst>
                <a:gd name="connsiteX0" fmla="*/ 139351 w 278892"/>
                <a:gd name="connsiteY0" fmla="*/ 255175 h 278987"/>
                <a:gd name="connsiteX1" fmla="*/ 23527 w 278892"/>
                <a:gd name="connsiteY1" fmla="*/ 139351 h 278987"/>
                <a:gd name="connsiteX2" fmla="*/ 139351 w 278892"/>
                <a:gd name="connsiteY2" fmla="*/ 23527 h 278987"/>
                <a:gd name="connsiteX3" fmla="*/ 255175 w 278892"/>
                <a:gd name="connsiteY3" fmla="*/ 139351 h 278987"/>
                <a:gd name="connsiteX4" fmla="*/ 139351 w 278892"/>
                <a:gd name="connsiteY4" fmla="*/ 255175 h 278987"/>
                <a:gd name="connsiteX5" fmla="*/ 139351 w 278892"/>
                <a:gd name="connsiteY5" fmla="*/ 0 h 278987"/>
                <a:gd name="connsiteX6" fmla="*/ 0 w 278892"/>
                <a:gd name="connsiteY6" fmla="*/ 139351 h 278987"/>
                <a:gd name="connsiteX7" fmla="*/ 139351 w 278892"/>
                <a:gd name="connsiteY7" fmla="*/ 278987 h 278987"/>
                <a:gd name="connsiteX8" fmla="*/ 278892 w 278892"/>
                <a:gd name="connsiteY8" fmla="*/ 139351 h 278987"/>
                <a:gd name="connsiteX9" fmla="*/ 139351 w 278892"/>
                <a:gd name="connsiteY9" fmla="*/ 0 h 2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92" h="278987">
                  <a:moveTo>
                    <a:pt x="139351" y="255175"/>
                  </a:moveTo>
                  <a:cubicBezTo>
                    <a:pt x="76486" y="255175"/>
                    <a:pt x="23527" y="204121"/>
                    <a:pt x="23527" y="139351"/>
                  </a:cubicBezTo>
                  <a:cubicBezTo>
                    <a:pt x="23527" y="74581"/>
                    <a:pt x="74581" y="23527"/>
                    <a:pt x="139351" y="23527"/>
                  </a:cubicBezTo>
                  <a:cubicBezTo>
                    <a:pt x="204121" y="23527"/>
                    <a:pt x="255175" y="74581"/>
                    <a:pt x="255175" y="139351"/>
                  </a:cubicBezTo>
                  <a:cubicBezTo>
                    <a:pt x="255175" y="204121"/>
                    <a:pt x="204121" y="255175"/>
                    <a:pt x="139351" y="255175"/>
                  </a:cubicBezTo>
                  <a:close/>
                  <a:moveTo>
                    <a:pt x="139351" y="0"/>
                  </a:moveTo>
                  <a:cubicBezTo>
                    <a:pt x="62674" y="0"/>
                    <a:pt x="0" y="62674"/>
                    <a:pt x="0" y="139351"/>
                  </a:cubicBezTo>
                  <a:cubicBezTo>
                    <a:pt x="0" y="216027"/>
                    <a:pt x="62674" y="278987"/>
                    <a:pt x="139351" y="278987"/>
                  </a:cubicBezTo>
                  <a:cubicBezTo>
                    <a:pt x="216027" y="278987"/>
                    <a:pt x="278892" y="216027"/>
                    <a:pt x="278892" y="139351"/>
                  </a:cubicBezTo>
                  <a:cubicBezTo>
                    <a:pt x="278892" y="62674"/>
                    <a:pt x="216027" y="0"/>
                    <a:pt x="139351" y="0"/>
                  </a:cubicBezTo>
                  <a:close/>
                </a:path>
              </a:pathLst>
            </a:custGeom>
            <a:solidFill>
              <a:srgbClr val="0BBBEF"/>
            </a:solidFill>
            <a:ln w="9525" cap="flat">
              <a:noFill/>
              <a:prstDash val="solid"/>
              <a:miter/>
            </a:ln>
          </p:spPr>
          <p:txBody>
            <a:bodyPr rtlCol="0" anchor="ctr"/>
            <a:lstStyle/>
            <a:p>
              <a:endParaRPr lang="fr-FR" noProof="0" dirty="0"/>
            </a:p>
          </p:txBody>
        </p:sp>
      </p:grpSp>
      <p:grpSp>
        <p:nvGrpSpPr>
          <p:cNvPr id="398" name="Groupe 397">
            <a:extLst>
              <a:ext uri="{FF2B5EF4-FFF2-40B4-BE49-F238E27FC236}">
                <a16:creationId xmlns:a16="http://schemas.microsoft.com/office/drawing/2014/main" id="{467EF500-D0A2-985D-18FB-239510B29BB7}"/>
              </a:ext>
            </a:extLst>
          </p:cNvPr>
          <p:cNvGrpSpPr/>
          <p:nvPr/>
        </p:nvGrpSpPr>
        <p:grpSpPr>
          <a:xfrm>
            <a:off x="9209378" y="5970742"/>
            <a:ext cx="560927" cy="494918"/>
            <a:chOff x="9209378" y="5970742"/>
            <a:chExt cx="560927" cy="494918"/>
          </a:xfrm>
        </p:grpSpPr>
        <p:sp>
          <p:nvSpPr>
            <p:cNvPr id="396" name="Forme libre : forme 395">
              <a:extLst>
                <a:ext uri="{FF2B5EF4-FFF2-40B4-BE49-F238E27FC236}">
                  <a16:creationId xmlns:a16="http://schemas.microsoft.com/office/drawing/2014/main" id="{04FB5B23-26A7-9C40-1B91-613ADF35B8E7}"/>
                </a:ext>
              </a:extLst>
            </p:cNvPr>
            <p:cNvSpPr/>
            <p:nvPr/>
          </p:nvSpPr>
          <p:spPr>
            <a:xfrm>
              <a:off x="9209378" y="5970742"/>
              <a:ext cx="560927" cy="494918"/>
            </a:xfrm>
            <a:custGeom>
              <a:avLst/>
              <a:gdLst>
                <a:gd name="connsiteX0" fmla="*/ 406908 w 560927"/>
                <a:gd name="connsiteY0" fmla="*/ 305372 h 494918"/>
                <a:gd name="connsiteX1" fmla="*/ 379952 w 560927"/>
                <a:gd name="connsiteY1" fmla="*/ 247364 h 494918"/>
                <a:gd name="connsiteX2" fmla="*/ 406718 w 560927"/>
                <a:gd name="connsiteY2" fmla="*/ 189357 h 494918"/>
                <a:gd name="connsiteX3" fmla="*/ 540639 w 560927"/>
                <a:gd name="connsiteY3" fmla="*/ 247364 h 494918"/>
                <a:gd name="connsiteX4" fmla="*/ 407003 w 560927"/>
                <a:gd name="connsiteY4" fmla="*/ 305372 h 494918"/>
                <a:gd name="connsiteX5" fmla="*/ 413385 w 560927"/>
                <a:gd name="connsiteY5" fmla="*/ 387953 h 494918"/>
                <a:gd name="connsiteX6" fmla="*/ 410432 w 560927"/>
                <a:gd name="connsiteY6" fmla="*/ 472440 h 494918"/>
                <a:gd name="connsiteX7" fmla="*/ 402622 w 560927"/>
                <a:gd name="connsiteY7" fmla="*/ 474345 h 494918"/>
                <a:gd name="connsiteX8" fmla="*/ 293275 w 560927"/>
                <a:gd name="connsiteY8" fmla="*/ 386048 h 494918"/>
                <a:gd name="connsiteX9" fmla="*/ 330232 w 560927"/>
                <a:gd name="connsiteY9" fmla="*/ 333375 h 494918"/>
                <a:gd name="connsiteX10" fmla="*/ 393954 w 560927"/>
                <a:gd name="connsiteY10" fmla="*/ 327755 h 494918"/>
                <a:gd name="connsiteX11" fmla="*/ 413385 w 560927"/>
                <a:gd name="connsiteY11" fmla="*/ 387953 h 494918"/>
                <a:gd name="connsiteX12" fmla="*/ 157925 w 560927"/>
                <a:gd name="connsiteY12" fmla="*/ 474440 h 494918"/>
                <a:gd name="connsiteX13" fmla="*/ 150400 w 560927"/>
                <a:gd name="connsiteY13" fmla="*/ 472535 h 494918"/>
                <a:gd name="connsiteX14" fmla="*/ 147161 w 560927"/>
                <a:gd name="connsiteY14" fmla="*/ 388049 h 494918"/>
                <a:gd name="connsiteX15" fmla="*/ 166878 w 560927"/>
                <a:gd name="connsiteY15" fmla="*/ 327850 h 494918"/>
                <a:gd name="connsiteX16" fmla="*/ 230315 w 560927"/>
                <a:gd name="connsiteY16" fmla="*/ 333470 h 494918"/>
                <a:gd name="connsiteX17" fmla="*/ 267272 w 560927"/>
                <a:gd name="connsiteY17" fmla="*/ 386144 h 494918"/>
                <a:gd name="connsiteX18" fmla="*/ 157925 w 560927"/>
                <a:gd name="connsiteY18" fmla="*/ 474440 h 494918"/>
                <a:gd name="connsiteX19" fmla="*/ 20288 w 560927"/>
                <a:gd name="connsiteY19" fmla="*/ 247364 h 494918"/>
                <a:gd name="connsiteX20" fmla="*/ 153924 w 560927"/>
                <a:gd name="connsiteY20" fmla="*/ 189357 h 494918"/>
                <a:gd name="connsiteX21" fmla="*/ 180689 w 560927"/>
                <a:gd name="connsiteY21" fmla="*/ 247364 h 494918"/>
                <a:gd name="connsiteX22" fmla="*/ 153924 w 560927"/>
                <a:gd name="connsiteY22" fmla="*/ 305372 h 494918"/>
                <a:gd name="connsiteX23" fmla="*/ 20288 w 560927"/>
                <a:gd name="connsiteY23" fmla="*/ 247364 h 494918"/>
                <a:gd name="connsiteX24" fmla="*/ 150400 w 560927"/>
                <a:gd name="connsiteY24" fmla="*/ 22098 h 494918"/>
                <a:gd name="connsiteX25" fmla="*/ 157925 w 560927"/>
                <a:gd name="connsiteY25" fmla="*/ 20193 h 494918"/>
                <a:gd name="connsiteX26" fmla="*/ 267272 w 560927"/>
                <a:gd name="connsiteY26" fmla="*/ 108490 h 494918"/>
                <a:gd name="connsiteX27" fmla="*/ 230315 w 560927"/>
                <a:gd name="connsiteY27" fmla="*/ 161163 h 494918"/>
                <a:gd name="connsiteX28" fmla="*/ 166878 w 560927"/>
                <a:gd name="connsiteY28" fmla="*/ 166783 h 494918"/>
                <a:gd name="connsiteX29" fmla="*/ 150400 w 560927"/>
                <a:gd name="connsiteY29" fmla="*/ 22098 h 494918"/>
                <a:gd name="connsiteX30" fmla="*/ 356140 w 560927"/>
                <a:gd name="connsiteY30" fmla="*/ 203549 h 494918"/>
                <a:gd name="connsiteX31" fmla="*/ 343472 w 560927"/>
                <a:gd name="connsiteY31" fmla="*/ 182213 h 494918"/>
                <a:gd name="connsiteX32" fmla="*/ 386144 w 560927"/>
                <a:gd name="connsiteY32" fmla="*/ 186214 h 494918"/>
                <a:gd name="connsiteX33" fmla="*/ 368332 w 560927"/>
                <a:gd name="connsiteY33" fmla="*/ 225076 h 494918"/>
                <a:gd name="connsiteX34" fmla="*/ 356140 w 560927"/>
                <a:gd name="connsiteY34" fmla="*/ 203454 h 494918"/>
                <a:gd name="connsiteX35" fmla="*/ 255651 w 560927"/>
                <a:gd name="connsiteY35" fmla="*/ 160115 h 494918"/>
                <a:gd name="connsiteX36" fmla="*/ 280226 w 560927"/>
                <a:gd name="connsiteY36" fmla="*/ 125254 h 494918"/>
                <a:gd name="connsiteX37" fmla="*/ 305086 w 560927"/>
                <a:gd name="connsiteY37" fmla="*/ 160115 h 494918"/>
                <a:gd name="connsiteX38" fmla="*/ 280226 w 560927"/>
                <a:gd name="connsiteY38" fmla="*/ 159544 h 494918"/>
                <a:gd name="connsiteX39" fmla="*/ 255651 w 560927"/>
                <a:gd name="connsiteY39" fmla="*/ 160115 h 494918"/>
                <a:gd name="connsiteX40" fmla="*/ 192215 w 560927"/>
                <a:gd name="connsiteY40" fmla="*/ 225171 h 494918"/>
                <a:gd name="connsiteX41" fmla="*/ 174689 w 560927"/>
                <a:gd name="connsiteY41" fmla="*/ 186309 h 494918"/>
                <a:gd name="connsiteX42" fmla="*/ 217075 w 560927"/>
                <a:gd name="connsiteY42" fmla="*/ 182309 h 494918"/>
                <a:gd name="connsiteX43" fmla="*/ 204406 w 560927"/>
                <a:gd name="connsiteY43" fmla="*/ 203644 h 494918"/>
                <a:gd name="connsiteX44" fmla="*/ 192215 w 560927"/>
                <a:gd name="connsiteY44" fmla="*/ 225266 h 494918"/>
                <a:gd name="connsiteX45" fmla="*/ 217075 w 560927"/>
                <a:gd name="connsiteY45" fmla="*/ 312420 h 494918"/>
                <a:gd name="connsiteX46" fmla="*/ 174689 w 560927"/>
                <a:gd name="connsiteY46" fmla="*/ 308420 h 494918"/>
                <a:gd name="connsiteX47" fmla="*/ 192500 w 560927"/>
                <a:gd name="connsiteY47" fmla="*/ 269558 h 494918"/>
                <a:gd name="connsiteX48" fmla="*/ 204406 w 560927"/>
                <a:gd name="connsiteY48" fmla="*/ 291179 h 494918"/>
                <a:gd name="connsiteX49" fmla="*/ 217075 w 560927"/>
                <a:gd name="connsiteY49" fmla="*/ 312515 h 494918"/>
                <a:gd name="connsiteX50" fmla="*/ 305086 w 560927"/>
                <a:gd name="connsiteY50" fmla="*/ 334518 h 494918"/>
                <a:gd name="connsiteX51" fmla="*/ 280226 w 560927"/>
                <a:gd name="connsiteY51" fmla="*/ 369380 h 494918"/>
                <a:gd name="connsiteX52" fmla="*/ 255651 w 560927"/>
                <a:gd name="connsiteY52" fmla="*/ 334518 h 494918"/>
                <a:gd name="connsiteX53" fmla="*/ 280226 w 560927"/>
                <a:gd name="connsiteY53" fmla="*/ 334804 h 494918"/>
                <a:gd name="connsiteX54" fmla="*/ 305086 w 560927"/>
                <a:gd name="connsiteY54" fmla="*/ 334518 h 494918"/>
                <a:gd name="connsiteX55" fmla="*/ 368237 w 560927"/>
                <a:gd name="connsiteY55" fmla="*/ 269462 h 494918"/>
                <a:gd name="connsiteX56" fmla="*/ 386048 w 560927"/>
                <a:gd name="connsiteY56" fmla="*/ 308324 h 494918"/>
                <a:gd name="connsiteX57" fmla="*/ 343662 w 560927"/>
                <a:gd name="connsiteY57" fmla="*/ 312325 h 494918"/>
                <a:gd name="connsiteX58" fmla="*/ 356045 w 560927"/>
                <a:gd name="connsiteY58" fmla="*/ 290989 h 494918"/>
                <a:gd name="connsiteX59" fmla="*/ 368237 w 560927"/>
                <a:gd name="connsiteY59" fmla="*/ 269367 h 494918"/>
                <a:gd name="connsiteX60" fmla="*/ 338614 w 560927"/>
                <a:gd name="connsiteY60" fmla="*/ 280797 h 494918"/>
                <a:gd name="connsiteX61" fmla="*/ 318897 w 560927"/>
                <a:gd name="connsiteY61" fmla="*/ 313754 h 494918"/>
                <a:gd name="connsiteX62" fmla="*/ 280321 w 560927"/>
                <a:gd name="connsiteY62" fmla="*/ 314516 h 494918"/>
                <a:gd name="connsiteX63" fmla="*/ 241935 w 560927"/>
                <a:gd name="connsiteY63" fmla="*/ 313754 h 494918"/>
                <a:gd name="connsiteX64" fmla="*/ 222218 w 560927"/>
                <a:gd name="connsiteY64" fmla="*/ 280797 h 494918"/>
                <a:gd name="connsiteX65" fmla="*/ 203549 w 560927"/>
                <a:gd name="connsiteY65" fmla="*/ 247269 h 494918"/>
                <a:gd name="connsiteX66" fmla="*/ 222218 w 560927"/>
                <a:gd name="connsiteY66" fmla="*/ 213836 h 494918"/>
                <a:gd name="connsiteX67" fmla="*/ 241935 w 560927"/>
                <a:gd name="connsiteY67" fmla="*/ 180880 h 494918"/>
                <a:gd name="connsiteX68" fmla="*/ 280321 w 560927"/>
                <a:gd name="connsiteY68" fmla="*/ 180118 h 494918"/>
                <a:gd name="connsiteX69" fmla="*/ 318707 w 560927"/>
                <a:gd name="connsiteY69" fmla="*/ 180880 h 494918"/>
                <a:gd name="connsiteX70" fmla="*/ 338709 w 560927"/>
                <a:gd name="connsiteY70" fmla="*/ 213836 h 494918"/>
                <a:gd name="connsiteX71" fmla="*/ 357092 w 560927"/>
                <a:gd name="connsiteY71" fmla="*/ 247269 h 494918"/>
                <a:gd name="connsiteX72" fmla="*/ 338709 w 560927"/>
                <a:gd name="connsiteY72" fmla="*/ 280797 h 494918"/>
                <a:gd name="connsiteX73" fmla="*/ 402526 w 560927"/>
                <a:gd name="connsiteY73" fmla="*/ 20288 h 494918"/>
                <a:gd name="connsiteX74" fmla="*/ 410337 w 560927"/>
                <a:gd name="connsiteY74" fmla="*/ 22193 h 494918"/>
                <a:gd name="connsiteX75" fmla="*/ 393859 w 560927"/>
                <a:gd name="connsiteY75" fmla="*/ 166878 h 494918"/>
                <a:gd name="connsiteX76" fmla="*/ 330137 w 560927"/>
                <a:gd name="connsiteY76" fmla="*/ 161258 h 494918"/>
                <a:gd name="connsiteX77" fmla="*/ 293370 w 560927"/>
                <a:gd name="connsiteY77" fmla="*/ 108585 h 494918"/>
                <a:gd name="connsiteX78" fmla="*/ 402431 w 560927"/>
                <a:gd name="connsiteY78" fmla="*/ 20288 h 494918"/>
                <a:gd name="connsiteX79" fmla="*/ 560832 w 560927"/>
                <a:gd name="connsiteY79" fmla="*/ 247364 h 494918"/>
                <a:gd name="connsiteX80" fmla="*/ 414528 w 560927"/>
                <a:gd name="connsiteY80" fmla="*/ 169831 h 494918"/>
                <a:gd name="connsiteX81" fmla="*/ 420719 w 560927"/>
                <a:gd name="connsiteY81" fmla="*/ 4286 h 494918"/>
                <a:gd name="connsiteX82" fmla="*/ 402622 w 560927"/>
                <a:gd name="connsiteY82" fmla="*/ 0 h 494918"/>
                <a:gd name="connsiteX83" fmla="*/ 280321 w 560927"/>
                <a:gd name="connsiteY83" fmla="*/ 92107 h 494918"/>
                <a:gd name="connsiteX84" fmla="*/ 157925 w 560927"/>
                <a:gd name="connsiteY84" fmla="*/ 0 h 494918"/>
                <a:gd name="connsiteX85" fmla="*/ 140113 w 560927"/>
                <a:gd name="connsiteY85" fmla="*/ 4286 h 494918"/>
                <a:gd name="connsiteX86" fmla="*/ 146304 w 560927"/>
                <a:gd name="connsiteY86" fmla="*/ 169831 h 494918"/>
                <a:gd name="connsiteX87" fmla="*/ 0 w 560927"/>
                <a:gd name="connsiteY87" fmla="*/ 247364 h 494918"/>
                <a:gd name="connsiteX88" fmla="*/ 146114 w 560927"/>
                <a:gd name="connsiteY88" fmla="*/ 324612 h 494918"/>
                <a:gd name="connsiteX89" fmla="*/ 127445 w 560927"/>
                <a:gd name="connsiteY89" fmla="*/ 382905 h 494918"/>
                <a:gd name="connsiteX90" fmla="*/ 140113 w 560927"/>
                <a:gd name="connsiteY90" fmla="*/ 490347 h 494918"/>
                <a:gd name="connsiteX91" fmla="*/ 157925 w 560927"/>
                <a:gd name="connsiteY91" fmla="*/ 494919 h 494918"/>
                <a:gd name="connsiteX92" fmla="*/ 280511 w 560927"/>
                <a:gd name="connsiteY92" fmla="*/ 402622 h 494918"/>
                <a:gd name="connsiteX93" fmla="*/ 402812 w 560927"/>
                <a:gd name="connsiteY93" fmla="*/ 494919 h 494918"/>
                <a:gd name="connsiteX94" fmla="*/ 420624 w 560927"/>
                <a:gd name="connsiteY94" fmla="*/ 490347 h 494918"/>
                <a:gd name="connsiteX95" fmla="*/ 433292 w 560927"/>
                <a:gd name="connsiteY95" fmla="*/ 382905 h 494918"/>
                <a:gd name="connsiteX96" fmla="*/ 414623 w 560927"/>
                <a:gd name="connsiteY96" fmla="*/ 324612 h 494918"/>
                <a:gd name="connsiteX97" fmla="*/ 560927 w 560927"/>
                <a:gd name="connsiteY97" fmla="*/ 247364 h 494918"/>
                <a:gd name="connsiteX98" fmla="*/ 560642 w 560927"/>
                <a:gd name="connsiteY98" fmla="*/ 247364 h 4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60927" h="494918">
                  <a:moveTo>
                    <a:pt x="406908" y="305372"/>
                  </a:moveTo>
                  <a:cubicBezTo>
                    <a:pt x="399098" y="286512"/>
                    <a:pt x="390144" y="266986"/>
                    <a:pt x="379952" y="247364"/>
                  </a:cubicBezTo>
                  <a:cubicBezTo>
                    <a:pt x="389954" y="227933"/>
                    <a:pt x="398812" y="208502"/>
                    <a:pt x="406718" y="189357"/>
                  </a:cubicBezTo>
                  <a:cubicBezTo>
                    <a:pt x="491776" y="202597"/>
                    <a:pt x="540639" y="227648"/>
                    <a:pt x="540639" y="247364"/>
                  </a:cubicBezTo>
                  <a:cubicBezTo>
                    <a:pt x="540639" y="267081"/>
                    <a:pt x="491776" y="292227"/>
                    <a:pt x="407003" y="305372"/>
                  </a:cubicBezTo>
                  <a:close/>
                  <a:moveTo>
                    <a:pt x="413385" y="387953"/>
                  </a:moveTo>
                  <a:cubicBezTo>
                    <a:pt x="426911" y="441389"/>
                    <a:pt x="420719" y="466535"/>
                    <a:pt x="410432" y="472440"/>
                  </a:cubicBezTo>
                  <a:cubicBezTo>
                    <a:pt x="408242" y="473774"/>
                    <a:pt x="405575" y="474345"/>
                    <a:pt x="402622" y="474345"/>
                  </a:cubicBezTo>
                  <a:cubicBezTo>
                    <a:pt x="380238" y="474345"/>
                    <a:pt x="338900" y="442436"/>
                    <a:pt x="293275" y="386048"/>
                  </a:cubicBezTo>
                  <a:cubicBezTo>
                    <a:pt x="305657" y="369856"/>
                    <a:pt x="318135" y="352330"/>
                    <a:pt x="330232" y="333375"/>
                  </a:cubicBezTo>
                  <a:cubicBezTo>
                    <a:pt x="351854" y="332327"/>
                    <a:pt x="373380" y="330422"/>
                    <a:pt x="393954" y="327755"/>
                  </a:cubicBezTo>
                  <a:cubicBezTo>
                    <a:pt x="402050" y="348806"/>
                    <a:pt x="408813" y="369094"/>
                    <a:pt x="413385" y="387953"/>
                  </a:cubicBezTo>
                  <a:close/>
                  <a:moveTo>
                    <a:pt x="157925" y="474440"/>
                  </a:moveTo>
                  <a:cubicBezTo>
                    <a:pt x="154972" y="474440"/>
                    <a:pt x="152495" y="473869"/>
                    <a:pt x="150400" y="472535"/>
                  </a:cubicBezTo>
                  <a:cubicBezTo>
                    <a:pt x="140113" y="466630"/>
                    <a:pt x="133922" y="441484"/>
                    <a:pt x="147161" y="388049"/>
                  </a:cubicBezTo>
                  <a:cubicBezTo>
                    <a:pt x="152019" y="369189"/>
                    <a:pt x="158496" y="348901"/>
                    <a:pt x="166878" y="327850"/>
                  </a:cubicBezTo>
                  <a:cubicBezTo>
                    <a:pt x="187452" y="330518"/>
                    <a:pt x="208693" y="332423"/>
                    <a:pt x="230315" y="333470"/>
                  </a:cubicBezTo>
                  <a:cubicBezTo>
                    <a:pt x="242697" y="352330"/>
                    <a:pt x="254889" y="369951"/>
                    <a:pt x="267272" y="386144"/>
                  </a:cubicBezTo>
                  <a:cubicBezTo>
                    <a:pt x="221647" y="442532"/>
                    <a:pt x="180308" y="474440"/>
                    <a:pt x="157925" y="474440"/>
                  </a:cubicBezTo>
                  <a:close/>
                  <a:moveTo>
                    <a:pt x="20288" y="247364"/>
                  </a:moveTo>
                  <a:cubicBezTo>
                    <a:pt x="20288" y="227648"/>
                    <a:pt x="69152" y="202502"/>
                    <a:pt x="153924" y="189357"/>
                  </a:cubicBezTo>
                  <a:cubicBezTo>
                    <a:pt x="162020" y="208502"/>
                    <a:pt x="170879" y="227933"/>
                    <a:pt x="180689" y="247364"/>
                  </a:cubicBezTo>
                  <a:cubicBezTo>
                    <a:pt x="170688" y="267081"/>
                    <a:pt x="161830" y="286512"/>
                    <a:pt x="153924" y="305372"/>
                  </a:cubicBezTo>
                  <a:cubicBezTo>
                    <a:pt x="69152" y="292132"/>
                    <a:pt x="20288" y="266986"/>
                    <a:pt x="20288" y="247364"/>
                  </a:cubicBezTo>
                  <a:close/>
                  <a:moveTo>
                    <a:pt x="150400" y="22098"/>
                  </a:moveTo>
                  <a:cubicBezTo>
                    <a:pt x="152591" y="20765"/>
                    <a:pt x="154972" y="20193"/>
                    <a:pt x="157925" y="20193"/>
                  </a:cubicBezTo>
                  <a:cubicBezTo>
                    <a:pt x="180308" y="20193"/>
                    <a:pt x="221647" y="52102"/>
                    <a:pt x="267272" y="108490"/>
                  </a:cubicBezTo>
                  <a:cubicBezTo>
                    <a:pt x="254889" y="124682"/>
                    <a:pt x="242697" y="142208"/>
                    <a:pt x="230315" y="161163"/>
                  </a:cubicBezTo>
                  <a:cubicBezTo>
                    <a:pt x="208693" y="162211"/>
                    <a:pt x="187357" y="164116"/>
                    <a:pt x="166878" y="166783"/>
                  </a:cubicBezTo>
                  <a:cubicBezTo>
                    <a:pt x="135827" y="86868"/>
                    <a:pt x="133160" y="31814"/>
                    <a:pt x="150400" y="22098"/>
                  </a:cubicBezTo>
                  <a:close/>
                  <a:moveTo>
                    <a:pt x="356140" y="203549"/>
                  </a:moveTo>
                  <a:cubicBezTo>
                    <a:pt x="352044" y="196215"/>
                    <a:pt x="347758" y="189262"/>
                    <a:pt x="343472" y="182213"/>
                  </a:cubicBezTo>
                  <a:cubicBezTo>
                    <a:pt x="358616" y="183261"/>
                    <a:pt x="372618" y="184594"/>
                    <a:pt x="386144" y="186214"/>
                  </a:cubicBezTo>
                  <a:cubicBezTo>
                    <a:pt x="380714" y="198596"/>
                    <a:pt x="374809" y="211646"/>
                    <a:pt x="368332" y="225076"/>
                  </a:cubicBezTo>
                  <a:cubicBezTo>
                    <a:pt x="364522" y="217837"/>
                    <a:pt x="360521" y="210788"/>
                    <a:pt x="356140" y="203454"/>
                  </a:cubicBezTo>
                  <a:close/>
                  <a:moveTo>
                    <a:pt x="255651" y="160115"/>
                  </a:moveTo>
                  <a:cubicBezTo>
                    <a:pt x="263747" y="147733"/>
                    <a:pt x="272129" y="136112"/>
                    <a:pt x="280226" y="125254"/>
                  </a:cubicBezTo>
                  <a:cubicBezTo>
                    <a:pt x="288322" y="136017"/>
                    <a:pt x="296704" y="147638"/>
                    <a:pt x="305086" y="160115"/>
                  </a:cubicBezTo>
                  <a:cubicBezTo>
                    <a:pt x="296704" y="159830"/>
                    <a:pt x="288608" y="159544"/>
                    <a:pt x="280226" y="159544"/>
                  </a:cubicBezTo>
                  <a:cubicBezTo>
                    <a:pt x="271844" y="159544"/>
                    <a:pt x="263747" y="159830"/>
                    <a:pt x="255651" y="160115"/>
                  </a:cubicBezTo>
                  <a:close/>
                  <a:moveTo>
                    <a:pt x="192215" y="225171"/>
                  </a:moveTo>
                  <a:cubicBezTo>
                    <a:pt x="185738" y="211646"/>
                    <a:pt x="179832" y="198692"/>
                    <a:pt x="174689" y="186309"/>
                  </a:cubicBezTo>
                  <a:cubicBezTo>
                    <a:pt x="187928" y="184690"/>
                    <a:pt x="202216" y="183356"/>
                    <a:pt x="217075" y="182309"/>
                  </a:cubicBezTo>
                  <a:cubicBezTo>
                    <a:pt x="212789" y="189357"/>
                    <a:pt x="208693" y="196310"/>
                    <a:pt x="204406" y="203644"/>
                  </a:cubicBezTo>
                  <a:cubicBezTo>
                    <a:pt x="200406" y="210693"/>
                    <a:pt x="196310" y="217932"/>
                    <a:pt x="192215" y="225266"/>
                  </a:cubicBezTo>
                  <a:close/>
                  <a:moveTo>
                    <a:pt x="217075" y="312420"/>
                  </a:moveTo>
                  <a:cubicBezTo>
                    <a:pt x="202216" y="311372"/>
                    <a:pt x="187928" y="310039"/>
                    <a:pt x="174689" y="308420"/>
                  </a:cubicBezTo>
                  <a:cubicBezTo>
                    <a:pt x="180118" y="295751"/>
                    <a:pt x="186023" y="282797"/>
                    <a:pt x="192500" y="269558"/>
                  </a:cubicBezTo>
                  <a:cubicBezTo>
                    <a:pt x="196310" y="276797"/>
                    <a:pt x="200311" y="284131"/>
                    <a:pt x="204406" y="291179"/>
                  </a:cubicBezTo>
                  <a:cubicBezTo>
                    <a:pt x="208693" y="298418"/>
                    <a:pt x="212789" y="305467"/>
                    <a:pt x="217075" y="312515"/>
                  </a:cubicBezTo>
                  <a:close/>
                  <a:moveTo>
                    <a:pt x="305086" y="334518"/>
                  </a:moveTo>
                  <a:cubicBezTo>
                    <a:pt x="296704" y="346900"/>
                    <a:pt x="288608" y="358235"/>
                    <a:pt x="280226" y="369380"/>
                  </a:cubicBezTo>
                  <a:cubicBezTo>
                    <a:pt x="272129" y="358616"/>
                    <a:pt x="263747" y="346996"/>
                    <a:pt x="255651" y="334518"/>
                  </a:cubicBezTo>
                  <a:cubicBezTo>
                    <a:pt x="263747" y="334804"/>
                    <a:pt x="272129" y="334804"/>
                    <a:pt x="280226" y="334804"/>
                  </a:cubicBezTo>
                  <a:cubicBezTo>
                    <a:pt x="288322" y="334804"/>
                    <a:pt x="296704" y="334804"/>
                    <a:pt x="305086" y="334518"/>
                  </a:cubicBezTo>
                  <a:close/>
                  <a:moveTo>
                    <a:pt x="368237" y="269462"/>
                  </a:moveTo>
                  <a:cubicBezTo>
                    <a:pt x="374714" y="282702"/>
                    <a:pt x="380619" y="295656"/>
                    <a:pt x="386048" y="308324"/>
                  </a:cubicBezTo>
                  <a:cubicBezTo>
                    <a:pt x="372523" y="309944"/>
                    <a:pt x="358521" y="311277"/>
                    <a:pt x="343662" y="312325"/>
                  </a:cubicBezTo>
                  <a:cubicBezTo>
                    <a:pt x="347663" y="305276"/>
                    <a:pt x="352044" y="298323"/>
                    <a:pt x="356045" y="290989"/>
                  </a:cubicBezTo>
                  <a:cubicBezTo>
                    <a:pt x="360331" y="283940"/>
                    <a:pt x="364426" y="276701"/>
                    <a:pt x="368237" y="269367"/>
                  </a:cubicBezTo>
                  <a:close/>
                  <a:moveTo>
                    <a:pt x="338614" y="280797"/>
                  </a:moveTo>
                  <a:cubicBezTo>
                    <a:pt x="332137" y="292418"/>
                    <a:pt x="325374" y="303181"/>
                    <a:pt x="318897" y="313754"/>
                  </a:cubicBezTo>
                  <a:cubicBezTo>
                    <a:pt x="306515" y="314325"/>
                    <a:pt x="293561" y="314516"/>
                    <a:pt x="280321" y="314516"/>
                  </a:cubicBezTo>
                  <a:cubicBezTo>
                    <a:pt x="267081" y="314516"/>
                    <a:pt x="254413" y="314230"/>
                    <a:pt x="241935" y="313754"/>
                  </a:cubicBezTo>
                  <a:cubicBezTo>
                    <a:pt x="235458" y="303181"/>
                    <a:pt x="228695" y="292418"/>
                    <a:pt x="222218" y="280797"/>
                  </a:cubicBezTo>
                  <a:cubicBezTo>
                    <a:pt x="215456" y="269462"/>
                    <a:pt x="209264" y="258413"/>
                    <a:pt x="203549" y="247269"/>
                  </a:cubicBezTo>
                  <a:cubicBezTo>
                    <a:pt x="209455" y="236220"/>
                    <a:pt x="215741" y="224885"/>
                    <a:pt x="222218" y="213836"/>
                  </a:cubicBezTo>
                  <a:cubicBezTo>
                    <a:pt x="228695" y="202216"/>
                    <a:pt x="235458" y="191453"/>
                    <a:pt x="241935" y="180880"/>
                  </a:cubicBezTo>
                  <a:cubicBezTo>
                    <a:pt x="254318" y="180308"/>
                    <a:pt x="267081" y="180118"/>
                    <a:pt x="280321" y="180118"/>
                  </a:cubicBezTo>
                  <a:cubicBezTo>
                    <a:pt x="293561" y="180118"/>
                    <a:pt x="306229" y="180404"/>
                    <a:pt x="318707" y="180880"/>
                  </a:cubicBezTo>
                  <a:cubicBezTo>
                    <a:pt x="325469" y="191453"/>
                    <a:pt x="331946" y="202216"/>
                    <a:pt x="338709" y="213836"/>
                  </a:cubicBezTo>
                  <a:cubicBezTo>
                    <a:pt x="345186" y="224885"/>
                    <a:pt x="351092" y="236220"/>
                    <a:pt x="357092" y="247269"/>
                  </a:cubicBezTo>
                  <a:cubicBezTo>
                    <a:pt x="351473" y="258318"/>
                    <a:pt x="345186" y="269367"/>
                    <a:pt x="338709" y="280797"/>
                  </a:cubicBezTo>
                  <a:close/>
                  <a:moveTo>
                    <a:pt x="402526" y="20288"/>
                  </a:moveTo>
                  <a:cubicBezTo>
                    <a:pt x="405765" y="20288"/>
                    <a:pt x="408146" y="20860"/>
                    <a:pt x="410337" y="22193"/>
                  </a:cubicBezTo>
                  <a:cubicBezTo>
                    <a:pt x="427387" y="31909"/>
                    <a:pt x="424625" y="86963"/>
                    <a:pt x="393859" y="166878"/>
                  </a:cubicBezTo>
                  <a:cubicBezTo>
                    <a:pt x="373285" y="164211"/>
                    <a:pt x="351758" y="162306"/>
                    <a:pt x="330137" y="161258"/>
                  </a:cubicBezTo>
                  <a:cubicBezTo>
                    <a:pt x="317945" y="142399"/>
                    <a:pt x="305562" y="124778"/>
                    <a:pt x="293370" y="108585"/>
                  </a:cubicBezTo>
                  <a:cubicBezTo>
                    <a:pt x="338995" y="52197"/>
                    <a:pt x="380048" y="20288"/>
                    <a:pt x="402431" y="20288"/>
                  </a:cubicBezTo>
                  <a:close/>
                  <a:moveTo>
                    <a:pt x="560832" y="247364"/>
                  </a:moveTo>
                  <a:cubicBezTo>
                    <a:pt x="560832" y="209550"/>
                    <a:pt x="497110" y="183356"/>
                    <a:pt x="414528" y="169831"/>
                  </a:cubicBezTo>
                  <a:cubicBezTo>
                    <a:pt x="444246" y="91821"/>
                    <a:pt x="453390" y="23241"/>
                    <a:pt x="420719" y="4286"/>
                  </a:cubicBezTo>
                  <a:cubicBezTo>
                    <a:pt x="415290" y="1334"/>
                    <a:pt x="409385" y="0"/>
                    <a:pt x="402622" y="0"/>
                  </a:cubicBezTo>
                  <a:cubicBezTo>
                    <a:pt x="372142" y="0"/>
                    <a:pt x="326993" y="34862"/>
                    <a:pt x="280321" y="92107"/>
                  </a:cubicBezTo>
                  <a:cubicBezTo>
                    <a:pt x="233839" y="35052"/>
                    <a:pt x="188690" y="0"/>
                    <a:pt x="157925" y="0"/>
                  </a:cubicBezTo>
                  <a:cubicBezTo>
                    <a:pt x="151448" y="0"/>
                    <a:pt x="145256" y="1334"/>
                    <a:pt x="140113" y="4286"/>
                  </a:cubicBezTo>
                  <a:cubicBezTo>
                    <a:pt x="107442" y="23432"/>
                    <a:pt x="116586" y="91726"/>
                    <a:pt x="146304" y="169831"/>
                  </a:cubicBezTo>
                  <a:cubicBezTo>
                    <a:pt x="63722" y="183356"/>
                    <a:pt x="0" y="209550"/>
                    <a:pt x="0" y="247364"/>
                  </a:cubicBezTo>
                  <a:cubicBezTo>
                    <a:pt x="0" y="285179"/>
                    <a:pt x="63437" y="311372"/>
                    <a:pt x="146114" y="324612"/>
                  </a:cubicBezTo>
                  <a:cubicBezTo>
                    <a:pt x="138303" y="345091"/>
                    <a:pt x="132112" y="364808"/>
                    <a:pt x="127445" y="382905"/>
                  </a:cubicBezTo>
                  <a:cubicBezTo>
                    <a:pt x="113157" y="440150"/>
                    <a:pt x="117729" y="477107"/>
                    <a:pt x="140113" y="490347"/>
                  </a:cubicBezTo>
                  <a:cubicBezTo>
                    <a:pt x="145256" y="493300"/>
                    <a:pt x="151448" y="494919"/>
                    <a:pt x="157925" y="494919"/>
                  </a:cubicBezTo>
                  <a:cubicBezTo>
                    <a:pt x="188690" y="494919"/>
                    <a:pt x="233839" y="459867"/>
                    <a:pt x="280511" y="402622"/>
                  </a:cubicBezTo>
                  <a:cubicBezTo>
                    <a:pt x="326993" y="459867"/>
                    <a:pt x="372047" y="494919"/>
                    <a:pt x="402812" y="494919"/>
                  </a:cubicBezTo>
                  <a:cubicBezTo>
                    <a:pt x="409289" y="494919"/>
                    <a:pt x="415195" y="493300"/>
                    <a:pt x="420624" y="490347"/>
                  </a:cubicBezTo>
                  <a:cubicBezTo>
                    <a:pt x="443008" y="477107"/>
                    <a:pt x="447675" y="440150"/>
                    <a:pt x="433292" y="382905"/>
                  </a:cubicBezTo>
                  <a:cubicBezTo>
                    <a:pt x="428720" y="364808"/>
                    <a:pt x="422529" y="345091"/>
                    <a:pt x="414623" y="324612"/>
                  </a:cubicBezTo>
                  <a:cubicBezTo>
                    <a:pt x="497205" y="311372"/>
                    <a:pt x="560927" y="285179"/>
                    <a:pt x="560927" y="247364"/>
                  </a:cubicBezTo>
                  <a:lnTo>
                    <a:pt x="560642" y="247364"/>
                  </a:lnTo>
                  <a:close/>
                </a:path>
              </a:pathLst>
            </a:custGeom>
            <a:solidFill>
              <a:srgbClr val="0BBBEF"/>
            </a:solidFill>
            <a:ln w="9525" cap="flat">
              <a:noFill/>
              <a:prstDash val="solid"/>
              <a:miter/>
            </a:ln>
          </p:spPr>
          <p:txBody>
            <a:bodyPr rtlCol="0" anchor="ctr"/>
            <a:lstStyle/>
            <a:p>
              <a:endParaRPr lang="fr-FR" noProof="0" dirty="0"/>
            </a:p>
          </p:txBody>
        </p:sp>
        <p:sp>
          <p:nvSpPr>
            <p:cNvPr id="397" name="Forme libre : forme 396">
              <a:extLst>
                <a:ext uri="{FF2B5EF4-FFF2-40B4-BE49-F238E27FC236}">
                  <a16:creationId xmlns:a16="http://schemas.microsoft.com/office/drawing/2014/main" id="{B3046178-9316-D50B-BAD2-C12DEB00B310}"/>
                </a:ext>
              </a:extLst>
            </p:cNvPr>
            <p:cNvSpPr/>
            <p:nvPr/>
          </p:nvSpPr>
          <p:spPr>
            <a:xfrm>
              <a:off x="9442073" y="6170290"/>
              <a:ext cx="95916" cy="95821"/>
            </a:xfrm>
            <a:custGeom>
              <a:avLst/>
              <a:gdLst>
                <a:gd name="connsiteX0" fmla="*/ 47816 w 95916"/>
                <a:gd name="connsiteY0" fmla="*/ 75343 h 95821"/>
                <a:gd name="connsiteX1" fmla="*/ 20288 w 95916"/>
                <a:gd name="connsiteY1" fmla="*/ 47815 h 95821"/>
                <a:gd name="connsiteX2" fmla="*/ 47816 w 95916"/>
                <a:gd name="connsiteY2" fmla="*/ 20288 h 95821"/>
                <a:gd name="connsiteX3" fmla="*/ 75343 w 95916"/>
                <a:gd name="connsiteY3" fmla="*/ 47815 h 95821"/>
                <a:gd name="connsiteX4" fmla="*/ 47816 w 95916"/>
                <a:gd name="connsiteY4" fmla="*/ 75343 h 95821"/>
                <a:gd name="connsiteX5" fmla="*/ 47816 w 95916"/>
                <a:gd name="connsiteY5" fmla="*/ 0 h 95821"/>
                <a:gd name="connsiteX6" fmla="*/ 0 w 95916"/>
                <a:gd name="connsiteY6" fmla="*/ 47815 h 95821"/>
                <a:gd name="connsiteX7" fmla="*/ 47816 w 95916"/>
                <a:gd name="connsiteY7" fmla="*/ 95821 h 95821"/>
                <a:gd name="connsiteX8" fmla="*/ 95917 w 95916"/>
                <a:gd name="connsiteY8" fmla="*/ 47815 h 95821"/>
                <a:gd name="connsiteX9" fmla="*/ 47816 w 95916"/>
                <a:gd name="connsiteY9" fmla="*/ 0 h 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16" h="95821">
                  <a:moveTo>
                    <a:pt x="47816" y="75343"/>
                  </a:moveTo>
                  <a:cubicBezTo>
                    <a:pt x="32671" y="75343"/>
                    <a:pt x="20288" y="62960"/>
                    <a:pt x="20288" y="47815"/>
                  </a:cubicBezTo>
                  <a:cubicBezTo>
                    <a:pt x="20288" y="32671"/>
                    <a:pt x="32671" y="20288"/>
                    <a:pt x="47816" y="20288"/>
                  </a:cubicBezTo>
                  <a:cubicBezTo>
                    <a:pt x="62960" y="20288"/>
                    <a:pt x="75343" y="32671"/>
                    <a:pt x="75343" y="47815"/>
                  </a:cubicBezTo>
                  <a:cubicBezTo>
                    <a:pt x="75343" y="62960"/>
                    <a:pt x="62960" y="75343"/>
                    <a:pt x="47816" y="75343"/>
                  </a:cubicBezTo>
                  <a:close/>
                  <a:moveTo>
                    <a:pt x="47816" y="0"/>
                  </a:moveTo>
                  <a:cubicBezTo>
                    <a:pt x="21336" y="0"/>
                    <a:pt x="0" y="21336"/>
                    <a:pt x="0" y="47815"/>
                  </a:cubicBezTo>
                  <a:cubicBezTo>
                    <a:pt x="0" y="74295"/>
                    <a:pt x="21336" y="95821"/>
                    <a:pt x="47816" y="95821"/>
                  </a:cubicBezTo>
                  <a:cubicBezTo>
                    <a:pt x="74295" y="95821"/>
                    <a:pt x="95917" y="74200"/>
                    <a:pt x="95917" y="47815"/>
                  </a:cubicBezTo>
                  <a:cubicBezTo>
                    <a:pt x="95917" y="21431"/>
                    <a:pt x="74295" y="0"/>
                    <a:pt x="47816" y="0"/>
                  </a:cubicBezTo>
                  <a:close/>
                </a:path>
              </a:pathLst>
            </a:custGeom>
            <a:solidFill>
              <a:srgbClr val="000000"/>
            </a:solidFill>
            <a:ln w="9525" cap="flat">
              <a:noFill/>
              <a:prstDash val="solid"/>
              <a:miter/>
            </a:ln>
          </p:spPr>
          <p:txBody>
            <a:bodyPr rtlCol="0" anchor="ctr"/>
            <a:lstStyle/>
            <a:p>
              <a:endParaRPr lang="fr-FR" noProof="0" dirty="0"/>
            </a:p>
          </p:txBody>
        </p:sp>
      </p:grpSp>
      <p:grpSp>
        <p:nvGrpSpPr>
          <p:cNvPr id="404" name="Groupe 403">
            <a:extLst>
              <a:ext uri="{FF2B5EF4-FFF2-40B4-BE49-F238E27FC236}">
                <a16:creationId xmlns:a16="http://schemas.microsoft.com/office/drawing/2014/main" id="{6083F94B-DE56-08A2-3085-A5108B166A95}"/>
              </a:ext>
            </a:extLst>
          </p:cNvPr>
          <p:cNvGrpSpPr/>
          <p:nvPr/>
        </p:nvGrpSpPr>
        <p:grpSpPr>
          <a:xfrm>
            <a:off x="10055328" y="5956526"/>
            <a:ext cx="654177" cy="579905"/>
            <a:chOff x="10055328" y="5956526"/>
            <a:chExt cx="654177" cy="579905"/>
          </a:xfrm>
        </p:grpSpPr>
        <p:sp>
          <p:nvSpPr>
            <p:cNvPr id="400" name="Forme libre : forme 399">
              <a:extLst>
                <a:ext uri="{FF2B5EF4-FFF2-40B4-BE49-F238E27FC236}">
                  <a16:creationId xmlns:a16="http://schemas.microsoft.com/office/drawing/2014/main" id="{777AA66E-E375-955B-F13C-183AE7FA2F78}"/>
                </a:ext>
              </a:extLst>
            </p:cNvPr>
            <p:cNvSpPr/>
            <p:nvPr/>
          </p:nvSpPr>
          <p:spPr>
            <a:xfrm>
              <a:off x="10080093" y="6470709"/>
              <a:ext cx="605123" cy="23812"/>
            </a:xfrm>
            <a:custGeom>
              <a:avLst/>
              <a:gdLst>
                <a:gd name="connsiteX0" fmla="*/ 593217 w 605123"/>
                <a:gd name="connsiteY0" fmla="*/ 23813 h 23812"/>
                <a:gd name="connsiteX1" fmla="*/ 11621 w 605123"/>
                <a:gd name="connsiteY1" fmla="*/ 23813 h 23812"/>
                <a:gd name="connsiteX2" fmla="*/ 0 w 605123"/>
                <a:gd name="connsiteY2" fmla="*/ 11906 h 23812"/>
                <a:gd name="connsiteX3" fmla="*/ 11621 w 605123"/>
                <a:gd name="connsiteY3" fmla="*/ 0 h 23812"/>
                <a:gd name="connsiteX4" fmla="*/ 593217 w 605123"/>
                <a:gd name="connsiteY4" fmla="*/ 0 h 23812"/>
                <a:gd name="connsiteX5" fmla="*/ 605123 w 605123"/>
                <a:gd name="connsiteY5" fmla="*/ 11906 h 23812"/>
                <a:gd name="connsiteX6" fmla="*/ 593217 w 605123"/>
                <a:gd name="connsiteY6"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123" h="23812">
                  <a:moveTo>
                    <a:pt x="593217" y="23813"/>
                  </a:moveTo>
                  <a:lnTo>
                    <a:pt x="11621" y="23813"/>
                  </a:lnTo>
                  <a:cubicBezTo>
                    <a:pt x="5143" y="23813"/>
                    <a:pt x="0" y="18383"/>
                    <a:pt x="0" y="11906"/>
                  </a:cubicBezTo>
                  <a:cubicBezTo>
                    <a:pt x="0" y="5429"/>
                    <a:pt x="5143" y="0"/>
                    <a:pt x="11621" y="0"/>
                  </a:cubicBezTo>
                  <a:lnTo>
                    <a:pt x="593217" y="0"/>
                  </a:lnTo>
                  <a:cubicBezTo>
                    <a:pt x="599694" y="0"/>
                    <a:pt x="605123" y="5143"/>
                    <a:pt x="605123" y="11906"/>
                  </a:cubicBezTo>
                  <a:cubicBezTo>
                    <a:pt x="605123" y="18669"/>
                    <a:pt x="599694" y="23813"/>
                    <a:pt x="593217" y="23813"/>
                  </a:cubicBezTo>
                  <a:close/>
                </a:path>
              </a:pathLst>
            </a:custGeom>
            <a:solidFill>
              <a:srgbClr val="0BBBEF"/>
            </a:solidFill>
            <a:ln w="9525" cap="flat">
              <a:noFill/>
              <a:prstDash val="solid"/>
              <a:miter/>
            </a:ln>
          </p:spPr>
          <p:txBody>
            <a:bodyPr rtlCol="0" anchor="ctr"/>
            <a:lstStyle/>
            <a:p>
              <a:endParaRPr lang="fr-FR" noProof="0" dirty="0"/>
            </a:p>
          </p:txBody>
        </p:sp>
        <p:sp>
          <p:nvSpPr>
            <p:cNvPr id="401" name="Forme libre : forme 400">
              <a:extLst>
                <a:ext uri="{FF2B5EF4-FFF2-40B4-BE49-F238E27FC236}">
                  <a16:creationId xmlns:a16="http://schemas.microsoft.com/office/drawing/2014/main" id="{14DC4459-5726-3741-B1D8-2333AD11A6C4}"/>
                </a:ext>
              </a:extLst>
            </p:cNvPr>
            <p:cNvSpPr/>
            <p:nvPr/>
          </p:nvSpPr>
          <p:spPr>
            <a:xfrm>
              <a:off x="10055519" y="6512619"/>
              <a:ext cx="653986" cy="23812"/>
            </a:xfrm>
            <a:custGeom>
              <a:avLst/>
              <a:gdLst>
                <a:gd name="connsiteX0" fmla="*/ 642080 w 653986"/>
                <a:gd name="connsiteY0" fmla="*/ 23813 h 23812"/>
                <a:gd name="connsiteX1" fmla="*/ 11621 w 653986"/>
                <a:gd name="connsiteY1" fmla="*/ 23813 h 23812"/>
                <a:gd name="connsiteX2" fmla="*/ 0 w 653986"/>
                <a:gd name="connsiteY2" fmla="*/ 11906 h 23812"/>
                <a:gd name="connsiteX3" fmla="*/ 11621 w 653986"/>
                <a:gd name="connsiteY3" fmla="*/ 0 h 23812"/>
                <a:gd name="connsiteX4" fmla="*/ 642080 w 653986"/>
                <a:gd name="connsiteY4" fmla="*/ 0 h 23812"/>
                <a:gd name="connsiteX5" fmla="*/ 653987 w 653986"/>
                <a:gd name="connsiteY5" fmla="*/ 11906 h 23812"/>
                <a:gd name="connsiteX6" fmla="*/ 642080 w 653986"/>
                <a:gd name="connsiteY6"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986" h="23812">
                  <a:moveTo>
                    <a:pt x="642080" y="23813"/>
                  </a:moveTo>
                  <a:lnTo>
                    <a:pt x="11621" y="23813"/>
                  </a:lnTo>
                  <a:cubicBezTo>
                    <a:pt x="5144" y="23813"/>
                    <a:pt x="0" y="18383"/>
                    <a:pt x="0" y="11906"/>
                  </a:cubicBezTo>
                  <a:cubicBezTo>
                    <a:pt x="0" y="5429"/>
                    <a:pt x="5144" y="0"/>
                    <a:pt x="11621" y="0"/>
                  </a:cubicBezTo>
                  <a:lnTo>
                    <a:pt x="642080" y="0"/>
                  </a:lnTo>
                  <a:cubicBezTo>
                    <a:pt x="648557" y="0"/>
                    <a:pt x="653987" y="5144"/>
                    <a:pt x="653987" y="11906"/>
                  </a:cubicBezTo>
                  <a:cubicBezTo>
                    <a:pt x="653987" y="18669"/>
                    <a:pt x="648557" y="23813"/>
                    <a:pt x="642080" y="23813"/>
                  </a:cubicBezTo>
                  <a:close/>
                </a:path>
              </a:pathLst>
            </a:custGeom>
            <a:solidFill>
              <a:srgbClr val="000000"/>
            </a:solidFill>
            <a:ln w="9525" cap="flat">
              <a:noFill/>
              <a:prstDash val="solid"/>
              <a:miter/>
            </a:ln>
          </p:spPr>
          <p:txBody>
            <a:bodyPr rtlCol="0" anchor="ctr"/>
            <a:lstStyle/>
            <a:p>
              <a:endParaRPr lang="fr-FR" noProof="0" dirty="0"/>
            </a:p>
          </p:txBody>
        </p:sp>
        <p:sp>
          <p:nvSpPr>
            <p:cNvPr id="402" name="Forme libre : forme 401">
              <a:extLst>
                <a:ext uri="{FF2B5EF4-FFF2-40B4-BE49-F238E27FC236}">
                  <a16:creationId xmlns:a16="http://schemas.microsoft.com/office/drawing/2014/main" id="{1B7BE9B3-A369-9B04-D005-E68AB826BD2C}"/>
                </a:ext>
              </a:extLst>
            </p:cNvPr>
            <p:cNvSpPr/>
            <p:nvPr/>
          </p:nvSpPr>
          <p:spPr>
            <a:xfrm>
              <a:off x="10102953" y="6135906"/>
              <a:ext cx="559498" cy="316991"/>
            </a:xfrm>
            <a:custGeom>
              <a:avLst/>
              <a:gdLst>
                <a:gd name="connsiteX0" fmla="*/ 519303 w 559498"/>
                <a:gd name="connsiteY0" fmla="*/ 258985 h 316991"/>
                <a:gd name="connsiteX1" fmla="*/ 519303 w 559498"/>
                <a:gd name="connsiteY1" fmla="*/ 57531 h 316991"/>
                <a:gd name="connsiteX2" fmla="*/ 555974 w 559498"/>
                <a:gd name="connsiteY2" fmla="*/ 20288 h 316991"/>
                <a:gd name="connsiteX3" fmla="*/ 558451 w 559498"/>
                <a:gd name="connsiteY3" fmla="*/ 7334 h 316991"/>
                <a:gd name="connsiteX4" fmla="*/ 547688 w 559498"/>
                <a:gd name="connsiteY4" fmla="*/ 0 h 316991"/>
                <a:gd name="connsiteX5" fmla="*/ 409670 w 559498"/>
                <a:gd name="connsiteY5" fmla="*/ 0 h 316991"/>
                <a:gd name="connsiteX6" fmla="*/ 398621 w 559498"/>
                <a:gd name="connsiteY6" fmla="*/ 7334 h 316991"/>
                <a:gd name="connsiteX7" fmla="*/ 401288 w 559498"/>
                <a:gd name="connsiteY7" fmla="*/ 20288 h 316991"/>
                <a:gd name="connsiteX8" fmla="*/ 437960 w 559498"/>
                <a:gd name="connsiteY8" fmla="*/ 57531 h 316991"/>
                <a:gd name="connsiteX9" fmla="*/ 437960 w 559498"/>
                <a:gd name="connsiteY9" fmla="*/ 258985 h 316991"/>
                <a:gd name="connsiteX10" fmla="*/ 404432 w 559498"/>
                <a:gd name="connsiteY10" fmla="*/ 292989 h 316991"/>
                <a:gd name="connsiteX11" fmla="*/ 353663 w 559498"/>
                <a:gd name="connsiteY11" fmla="*/ 292989 h 316991"/>
                <a:gd name="connsiteX12" fmla="*/ 320135 w 559498"/>
                <a:gd name="connsiteY12" fmla="*/ 258985 h 316991"/>
                <a:gd name="connsiteX13" fmla="*/ 320135 w 559498"/>
                <a:gd name="connsiteY13" fmla="*/ 57531 h 316991"/>
                <a:gd name="connsiteX14" fmla="*/ 356902 w 559498"/>
                <a:gd name="connsiteY14" fmla="*/ 20288 h 316991"/>
                <a:gd name="connsiteX15" fmla="*/ 359378 w 559498"/>
                <a:gd name="connsiteY15" fmla="*/ 7334 h 316991"/>
                <a:gd name="connsiteX16" fmla="*/ 348615 w 559498"/>
                <a:gd name="connsiteY16" fmla="*/ 0 h 316991"/>
                <a:gd name="connsiteX17" fmla="*/ 210693 w 559498"/>
                <a:gd name="connsiteY17" fmla="*/ 0 h 316991"/>
                <a:gd name="connsiteX18" fmla="*/ 199930 w 559498"/>
                <a:gd name="connsiteY18" fmla="*/ 7334 h 316991"/>
                <a:gd name="connsiteX19" fmla="*/ 202406 w 559498"/>
                <a:gd name="connsiteY19" fmla="*/ 20288 h 316991"/>
                <a:gd name="connsiteX20" fmla="*/ 239078 w 559498"/>
                <a:gd name="connsiteY20" fmla="*/ 57531 h 316991"/>
                <a:gd name="connsiteX21" fmla="*/ 239078 w 559498"/>
                <a:gd name="connsiteY21" fmla="*/ 258985 h 316991"/>
                <a:gd name="connsiteX22" fmla="*/ 205550 w 559498"/>
                <a:gd name="connsiteY22" fmla="*/ 292989 h 316991"/>
                <a:gd name="connsiteX23" fmla="*/ 154781 w 559498"/>
                <a:gd name="connsiteY23" fmla="*/ 292989 h 316991"/>
                <a:gd name="connsiteX24" fmla="*/ 121253 w 559498"/>
                <a:gd name="connsiteY24" fmla="*/ 258985 h 316991"/>
                <a:gd name="connsiteX25" fmla="*/ 121253 w 559498"/>
                <a:gd name="connsiteY25" fmla="*/ 57531 h 316991"/>
                <a:gd name="connsiteX26" fmla="*/ 158020 w 559498"/>
                <a:gd name="connsiteY26" fmla="*/ 20288 h 316991"/>
                <a:gd name="connsiteX27" fmla="*/ 160687 w 559498"/>
                <a:gd name="connsiteY27" fmla="*/ 7334 h 316991"/>
                <a:gd name="connsiteX28" fmla="*/ 149638 w 559498"/>
                <a:gd name="connsiteY28" fmla="*/ 0 h 316991"/>
                <a:gd name="connsiteX29" fmla="*/ 11716 w 559498"/>
                <a:gd name="connsiteY29" fmla="*/ 0 h 316991"/>
                <a:gd name="connsiteX30" fmla="*/ 952 w 559498"/>
                <a:gd name="connsiteY30" fmla="*/ 7334 h 316991"/>
                <a:gd name="connsiteX31" fmla="*/ 3429 w 559498"/>
                <a:gd name="connsiteY31" fmla="*/ 20288 h 316991"/>
                <a:gd name="connsiteX32" fmla="*/ 40195 w 559498"/>
                <a:gd name="connsiteY32" fmla="*/ 57531 h 316991"/>
                <a:gd name="connsiteX33" fmla="*/ 40195 w 559498"/>
                <a:gd name="connsiteY33" fmla="*/ 258985 h 316991"/>
                <a:gd name="connsiteX34" fmla="*/ 3239 w 559498"/>
                <a:gd name="connsiteY34" fmla="*/ 296513 h 316991"/>
                <a:gd name="connsiteX35" fmla="*/ 571 w 559498"/>
                <a:gd name="connsiteY35" fmla="*/ 301943 h 316991"/>
                <a:gd name="connsiteX36" fmla="*/ 286 w 559498"/>
                <a:gd name="connsiteY36" fmla="*/ 303562 h 316991"/>
                <a:gd name="connsiteX37" fmla="*/ 0 w 559498"/>
                <a:gd name="connsiteY37" fmla="*/ 304895 h 316991"/>
                <a:gd name="connsiteX38" fmla="*/ 857 w 559498"/>
                <a:gd name="connsiteY38" fmla="*/ 309467 h 316991"/>
                <a:gd name="connsiteX39" fmla="*/ 4667 w 559498"/>
                <a:gd name="connsiteY39" fmla="*/ 314325 h 316991"/>
                <a:gd name="connsiteX40" fmla="*/ 5715 w 559498"/>
                <a:gd name="connsiteY40" fmla="*/ 315087 h 316991"/>
                <a:gd name="connsiteX41" fmla="*/ 11620 w 559498"/>
                <a:gd name="connsiteY41" fmla="*/ 316992 h 316991"/>
                <a:gd name="connsiteX42" fmla="*/ 547878 w 559498"/>
                <a:gd name="connsiteY42" fmla="*/ 316992 h 316991"/>
                <a:gd name="connsiteX43" fmla="*/ 553784 w 559498"/>
                <a:gd name="connsiteY43" fmla="*/ 315087 h 316991"/>
                <a:gd name="connsiteX44" fmla="*/ 554831 w 559498"/>
                <a:gd name="connsiteY44" fmla="*/ 314325 h 316991"/>
                <a:gd name="connsiteX45" fmla="*/ 558641 w 559498"/>
                <a:gd name="connsiteY45" fmla="*/ 309467 h 316991"/>
                <a:gd name="connsiteX46" fmla="*/ 559499 w 559498"/>
                <a:gd name="connsiteY46" fmla="*/ 304895 h 316991"/>
                <a:gd name="connsiteX47" fmla="*/ 559213 w 559498"/>
                <a:gd name="connsiteY47" fmla="*/ 303562 h 316991"/>
                <a:gd name="connsiteX48" fmla="*/ 558927 w 559498"/>
                <a:gd name="connsiteY48" fmla="*/ 301943 h 316991"/>
                <a:gd name="connsiteX49" fmla="*/ 556260 w 559498"/>
                <a:gd name="connsiteY49" fmla="*/ 296513 h 316991"/>
                <a:gd name="connsiteX50" fmla="*/ 519303 w 559498"/>
                <a:gd name="connsiteY50" fmla="*/ 258985 h 316991"/>
                <a:gd name="connsiteX51" fmla="*/ 519589 w 559498"/>
                <a:gd name="connsiteY51" fmla="*/ 258985 h 316991"/>
                <a:gd name="connsiteX52" fmla="*/ 121825 w 559498"/>
                <a:gd name="connsiteY52" fmla="*/ 293084 h 316991"/>
                <a:gd name="connsiteX53" fmla="*/ 40005 w 559498"/>
                <a:gd name="connsiteY53" fmla="*/ 293084 h 316991"/>
                <a:gd name="connsiteX54" fmla="*/ 60293 w 559498"/>
                <a:gd name="connsiteY54" fmla="*/ 272606 h 316991"/>
                <a:gd name="connsiteX55" fmla="*/ 63818 w 559498"/>
                <a:gd name="connsiteY55" fmla="*/ 263938 h 316991"/>
                <a:gd name="connsiteX56" fmla="*/ 63818 w 559498"/>
                <a:gd name="connsiteY56" fmla="*/ 52768 h 316991"/>
                <a:gd name="connsiteX57" fmla="*/ 60293 w 559498"/>
                <a:gd name="connsiteY57" fmla="*/ 44101 h 316991"/>
                <a:gd name="connsiteX58" fmla="*/ 40291 w 559498"/>
                <a:gd name="connsiteY58" fmla="*/ 23813 h 316991"/>
                <a:gd name="connsiteX59" fmla="*/ 121539 w 559498"/>
                <a:gd name="connsiteY59" fmla="*/ 23813 h 316991"/>
                <a:gd name="connsiteX60" fmla="*/ 101537 w 559498"/>
                <a:gd name="connsiteY60" fmla="*/ 44101 h 316991"/>
                <a:gd name="connsiteX61" fmla="*/ 98012 w 559498"/>
                <a:gd name="connsiteY61" fmla="*/ 52768 h 316991"/>
                <a:gd name="connsiteX62" fmla="*/ 98012 w 559498"/>
                <a:gd name="connsiteY62" fmla="*/ 263938 h 316991"/>
                <a:gd name="connsiteX63" fmla="*/ 101537 w 559498"/>
                <a:gd name="connsiteY63" fmla="*/ 272606 h 316991"/>
                <a:gd name="connsiteX64" fmla="*/ 121825 w 559498"/>
                <a:gd name="connsiteY64" fmla="*/ 293084 h 316991"/>
                <a:gd name="connsiteX65" fmla="*/ 320612 w 559498"/>
                <a:gd name="connsiteY65" fmla="*/ 293084 h 316991"/>
                <a:gd name="connsiteX66" fmla="*/ 238792 w 559498"/>
                <a:gd name="connsiteY66" fmla="*/ 293084 h 316991"/>
                <a:gd name="connsiteX67" fmla="*/ 259080 w 559498"/>
                <a:gd name="connsiteY67" fmla="*/ 272606 h 316991"/>
                <a:gd name="connsiteX68" fmla="*/ 262604 w 559498"/>
                <a:gd name="connsiteY68" fmla="*/ 263938 h 316991"/>
                <a:gd name="connsiteX69" fmla="*/ 262604 w 559498"/>
                <a:gd name="connsiteY69" fmla="*/ 52768 h 316991"/>
                <a:gd name="connsiteX70" fmla="*/ 259080 w 559498"/>
                <a:gd name="connsiteY70" fmla="*/ 44101 h 316991"/>
                <a:gd name="connsiteX71" fmla="*/ 239078 w 559498"/>
                <a:gd name="connsiteY71" fmla="*/ 23813 h 316991"/>
                <a:gd name="connsiteX72" fmla="*/ 320326 w 559498"/>
                <a:gd name="connsiteY72" fmla="*/ 23813 h 316991"/>
                <a:gd name="connsiteX73" fmla="*/ 300323 w 559498"/>
                <a:gd name="connsiteY73" fmla="*/ 44101 h 316991"/>
                <a:gd name="connsiteX74" fmla="*/ 296799 w 559498"/>
                <a:gd name="connsiteY74" fmla="*/ 52768 h 316991"/>
                <a:gd name="connsiteX75" fmla="*/ 296799 w 559498"/>
                <a:gd name="connsiteY75" fmla="*/ 263938 h 316991"/>
                <a:gd name="connsiteX76" fmla="*/ 300323 w 559498"/>
                <a:gd name="connsiteY76" fmla="*/ 272606 h 316991"/>
                <a:gd name="connsiteX77" fmla="*/ 320612 w 559498"/>
                <a:gd name="connsiteY77" fmla="*/ 293084 h 316991"/>
                <a:gd name="connsiteX78" fmla="*/ 495776 w 559498"/>
                <a:gd name="connsiteY78" fmla="*/ 52768 h 316991"/>
                <a:gd name="connsiteX79" fmla="*/ 495776 w 559498"/>
                <a:gd name="connsiteY79" fmla="*/ 263938 h 316991"/>
                <a:gd name="connsiteX80" fmla="*/ 499301 w 559498"/>
                <a:gd name="connsiteY80" fmla="*/ 272606 h 316991"/>
                <a:gd name="connsiteX81" fmla="*/ 519589 w 559498"/>
                <a:gd name="connsiteY81" fmla="*/ 293084 h 316991"/>
                <a:gd name="connsiteX82" fmla="*/ 437769 w 559498"/>
                <a:gd name="connsiteY82" fmla="*/ 293084 h 316991"/>
                <a:gd name="connsiteX83" fmla="*/ 458057 w 559498"/>
                <a:gd name="connsiteY83" fmla="*/ 272606 h 316991"/>
                <a:gd name="connsiteX84" fmla="*/ 461582 w 559498"/>
                <a:gd name="connsiteY84" fmla="*/ 263938 h 316991"/>
                <a:gd name="connsiteX85" fmla="*/ 461582 w 559498"/>
                <a:gd name="connsiteY85" fmla="*/ 52768 h 316991"/>
                <a:gd name="connsiteX86" fmla="*/ 458057 w 559498"/>
                <a:gd name="connsiteY86" fmla="*/ 44101 h 316991"/>
                <a:gd name="connsiteX87" fmla="*/ 438055 w 559498"/>
                <a:gd name="connsiteY87" fmla="*/ 23813 h 316991"/>
                <a:gd name="connsiteX88" fmla="*/ 519303 w 559498"/>
                <a:gd name="connsiteY88" fmla="*/ 23813 h 316991"/>
                <a:gd name="connsiteX89" fmla="*/ 499301 w 559498"/>
                <a:gd name="connsiteY89" fmla="*/ 44101 h 316991"/>
                <a:gd name="connsiteX90" fmla="*/ 495776 w 559498"/>
                <a:gd name="connsiteY90" fmla="*/ 52768 h 31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9498" h="316991">
                  <a:moveTo>
                    <a:pt x="519303" y="258985"/>
                  </a:moveTo>
                  <a:lnTo>
                    <a:pt x="519303" y="57531"/>
                  </a:lnTo>
                  <a:lnTo>
                    <a:pt x="555974" y="20288"/>
                  </a:lnTo>
                  <a:cubicBezTo>
                    <a:pt x="559213" y="16764"/>
                    <a:pt x="560261" y="11620"/>
                    <a:pt x="558451" y="7334"/>
                  </a:cubicBezTo>
                  <a:cubicBezTo>
                    <a:pt x="556546" y="2762"/>
                    <a:pt x="552545" y="0"/>
                    <a:pt x="547688" y="0"/>
                  </a:cubicBezTo>
                  <a:lnTo>
                    <a:pt x="409670" y="0"/>
                  </a:lnTo>
                  <a:cubicBezTo>
                    <a:pt x="404813" y="0"/>
                    <a:pt x="400526" y="2667"/>
                    <a:pt x="398621" y="7334"/>
                  </a:cubicBezTo>
                  <a:cubicBezTo>
                    <a:pt x="397002" y="11620"/>
                    <a:pt x="398050" y="16764"/>
                    <a:pt x="401288" y="20288"/>
                  </a:cubicBezTo>
                  <a:lnTo>
                    <a:pt x="437960" y="57531"/>
                  </a:lnTo>
                  <a:lnTo>
                    <a:pt x="437960" y="258985"/>
                  </a:lnTo>
                  <a:lnTo>
                    <a:pt x="404432" y="292989"/>
                  </a:lnTo>
                  <a:lnTo>
                    <a:pt x="353663" y="292989"/>
                  </a:lnTo>
                  <a:lnTo>
                    <a:pt x="320135" y="258985"/>
                  </a:lnTo>
                  <a:lnTo>
                    <a:pt x="320135" y="57531"/>
                  </a:lnTo>
                  <a:lnTo>
                    <a:pt x="356902" y="20288"/>
                  </a:lnTo>
                  <a:cubicBezTo>
                    <a:pt x="360140" y="16764"/>
                    <a:pt x="361188" y="11620"/>
                    <a:pt x="359378" y="7334"/>
                  </a:cubicBezTo>
                  <a:cubicBezTo>
                    <a:pt x="357759" y="2762"/>
                    <a:pt x="353473" y="0"/>
                    <a:pt x="348615" y="0"/>
                  </a:cubicBezTo>
                  <a:lnTo>
                    <a:pt x="210693" y="0"/>
                  </a:lnTo>
                  <a:cubicBezTo>
                    <a:pt x="205835" y="0"/>
                    <a:pt x="201549" y="2667"/>
                    <a:pt x="199930" y="7334"/>
                  </a:cubicBezTo>
                  <a:cubicBezTo>
                    <a:pt x="198025" y="11620"/>
                    <a:pt x="199072" y="16764"/>
                    <a:pt x="202406" y="20288"/>
                  </a:cubicBezTo>
                  <a:lnTo>
                    <a:pt x="239078" y="57531"/>
                  </a:lnTo>
                  <a:lnTo>
                    <a:pt x="239078" y="258985"/>
                  </a:lnTo>
                  <a:lnTo>
                    <a:pt x="205550" y="292989"/>
                  </a:lnTo>
                  <a:lnTo>
                    <a:pt x="154781" y="292989"/>
                  </a:lnTo>
                  <a:lnTo>
                    <a:pt x="121253" y="258985"/>
                  </a:lnTo>
                  <a:lnTo>
                    <a:pt x="121253" y="57531"/>
                  </a:lnTo>
                  <a:lnTo>
                    <a:pt x="158020" y="20288"/>
                  </a:lnTo>
                  <a:cubicBezTo>
                    <a:pt x="161544" y="16764"/>
                    <a:pt x="162306" y="11620"/>
                    <a:pt x="160687" y="7334"/>
                  </a:cubicBezTo>
                  <a:cubicBezTo>
                    <a:pt x="158782" y="2762"/>
                    <a:pt x="154496" y="0"/>
                    <a:pt x="149638" y="0"/>
                  </a:cubicBezTo>
                  <a:lnTo>
                    <a:pt x="11716" y="0"/>
                  </a:lnTo>
                  <a:cubicBezTo>
                    <a:pt x="6858" y="0"/>
                    <a:pt x="2858" y="2667"/>
                    <a:pt x="952" y="7334"/>
                  </a:cubicBezTo>
                  <a:cubicBezTo>
                    <a:pt x="-667" y="11620"/>
                    <a:pt x="190" y="16764"/>
                    <a:pt x="3429" y="20288"/>
                  </a:cubicBezTo>
                  <a:lnTo>
                    <a:pt x="40195" y="57531"/>
                  </a:lnTo>
                  <a:lnTo>
                    <a:pt x="40195" y="258985"/>
                  </a:lnTo>
                  <a:lnTo>
                    <a:pt x="3239" y="296513"/>
                  </a:lnTo>
                  <a:cubicBezTo>
                    <a:pt x="1905" y="297847"/>
                    <a:pt x="1048" y="299752"/>
                    <a:pt x="571" y="301943"/>
                  </a:cubicBezTo>
                  <a:cubicBezTo>
                    <a:pt x="286" y="302514"/>
                    <a:pt x="286" y="302990"/>
                    <a:pt x="286" y="303562"/>
                  </a:cubicBezTo>
                  <a:cubicBezTo>
                    <a:pt x="286" y="304133"/>
                    <a:pt x="0" y="304324"/>
                    <a:pt x="0" y="304895"/>
                  </a:cubicBezTo>
                  <a:cubicBezTo>
                    <a:pt x="0" y="306515"/>
                    <a:pt x="286" y="308134"/>
                    <a:pt x="857" y="309467"/>
                  </a:cubicBezTo>
                  <a:cubicBezTo>
                    <a:pt x="1619" y="311658"/>
                    <a:pt x="3048" y="312992"/>
                    <a:pt x="4667" y="314325"/>
                  </a:cubicBezTo>
                  <a:cubicBezTo>
                    <a:pt x="4953" y="314611"/>
                    <a:pt x="5524" y="314897"/>
                    <a:pt x="5715" y="315087"/>
                  </a:cubicBezTo>
                  <a:cubicBezTo>
                    <a:pt x="7620" y="316135"/>
                    <a:pt x="9525" y="316992"/>
                    <a:pt x="11620" y="316992"/>
                  </a:cubicBezTo>
                  <a:lnTo>
                    <a:pt x="547878" y="316992"/>
                  </a:lnTo>
                  <a:cubicBezTo>
                    <a:pt x="550069" y="316992"/>
                    <a:pt x="551879" y="316230"/>
                    <a:pt x="553784" y="315087"/>
                  </a:cubicBezTo>
                  <a:cubicBezTo>
                    <a:pt x="554069" y="314801"/>
                    <a:pt x="554641" y="314516"/>
                    <a:pt x="554831" y="314325"/>
                  </a:cubicBezTo>
                  <a:cubicBezTo>
                    <a:pt x="556451" y="312992"/>
                    <a:pt x="557784" y="311658"/>
                    <a:pt x="558641" y="309467"/>
                  </a:cubicBezTo>
                  <a:cubicBezTo>
                    <a:pt x="559213" y="308134"/>
                    <a:pt x="559499" y="306515"/>
                    <a:pt x="559499" y="304895"/>
                  </a:cubicBezTo>
                  <a:cubicBezTo>
                    <a:pt x="559499" y="304324"/>
                    <a:pt x="559499" y="304038"/>
                    <a:pt x="559213" y="303562"/>
                  </a:cubicBezTo>
                  <a:cubicBezTo>
                    <a:pt x="559213" y="302990"/>
                    <a:pt x="559213" y="302514"/>
                    <a:pt x="558927" y="301943"/>
                  </a:cubicBezTo>
                  <a:cubicBezTo>
                    <a:pt x="558356" y="299752"/>
                    <a:pt x="557594" y="298133"/>
                    <a:pt x="556260" y="296513"/>
                  </a:cubicBezTo>
                  <a:lnTo>
                    <a:pt x="519303" y="258985"/>
                  </a:lnTo>
                  <a:lnTo>
                    <a:pt x="519589" y="258985"/>
                  </a:lnTo>
                  <a:close/>
                  <a:moveTo>
                    <a:pt x="121825" y="293084"/>
                  </a:moveTo>
                  <a:lnTo>
                    <a:pt x="40005" y="293084"/>
                  </a:lnTo>
                  <a:lnTo>
                    <a:pt x="60293" y="272606"/>
                  </a:lnTo>
                  <a:cubicBezTo>
                    <a:pt x="62484" y="270129"/>
                    <a:pt x="63818" y="267176"/>
                    <a:pt x="63818" y="263938"/>
                  </a:cubicBezTo>
                  <a:lnTo>
                    <a:pt x="63818" y="52768"/>
                  </a:lnTo>
                  <a:cubicBezTo>
                    <a:pt x="63818" y="49530"/>
                    <a:pt x="62484" y="46577"/>
                    <a:pt x="60293" y="44101"/>
                  </a:cubicBezTo>
                  <a:lnTo>
                    <a:pt x="40291" y="23813"/>
                  </a:lnTo>
                  <a:lnTo>
                    <a:pt x="121539" y="23813"/>
                  </a:lnTo>
                  <a:lnTo>
                    <a:pt x="101537" y="44101"/>
                  </a:lnTo>
                  <a:cubicBezTo>
                    <a:pt x="99346" y="46577"/>
                    <a:pt x="98012" y="49530"/>
                    <a:pt x="98012" y="52768"/>
                  </a:cubicBezTo>
                  <a:lnTo>
                    <a:pt x="98012" y="263938"/>
                  </a:lnTo>
                  <a:cubicBezTo>
                    <a:pt x="98012" y="267176"/>
                    <a:pt x="99346" y="270129"/>
                    <a:pt x="101537" y="272606"/>
                  </a:cubicBezTo>
                  <a:lnTo>
                    <a:pt x="121825" y="293084"/>
                  </a:lnTo>
                  <a:close/>
                  <a:moveTo>
                    <a:pt x="320612" y="293084"/>
                  </a:moveTo>
                  <a:lnTo>
                    <a:pt x="238792" y="293084"/>
                  </a:lnTo>
                  <a:lnTo>
                    <a:pt x="259080" y="272606"/>
                  </a:lnTo>
                  <a:cubicBezTo>
                    <a:pt x="261271" y="270129"/>
                    <a:pt x="262604" y="267176"/>
                    <a:pt x="262604" y="263938"/>
                  </a:cubicBezTo>
                  <a:lnTo>
                    <a:pt x="262604" y="52768"/>
                  </a:lnTo>
                  <a:cubicBezTo>
                    <a:pt x="262604" y="49530"/>
                    <a:pt x="261556" y="46577"/>
                    <a:pt x="259080" y="44101"/>
                  </a:cubicBezTo>
                  <a:lnTo>
                    <a:pt x="239078" y="23813"/>
                  </a:lnTo>
                  <a:lnTo>
                    <a:pt x="320326" y="23813"/>
                  </a:lnTo>
                  <a:lnTo>
                    <a:pt x="300323" y="44101"/>
                  </a:lnTo>
                  <a:cubicBezTo>
                    <a:pt x="298133" y="46577"/>
                    <a:pt x="296799" y="49530"/>
                    <a:pt x="296799" y="52768"/>
                  </a:cubicBezTo>
                  <a:lnTo>
                    <a:pt x="296799" y="263938"/>
                  </a:lnTo>
                  <a:cubicBezTo>
                    <a:pt x="296799" y="267176"/>
                    <a:pt x="298133" y="270129"/>
                    <a:pt x="300323" y="272606"/>
                  </a:cubicBezTo>
                  <a:lnTo>
                    <a:pt x="320612" y="293084"/>
                  </a:lnTo>
                  <a:close/>
                  <a:moveTo>
                    <a:pt x="495776" y="52768"/>
                  </a:moveTo>
                  <a:lnTo>
                    <a:pt x="495776" y="263938"/>
                  </a:lnTo>
                  <a:cubicBezTo>
                    <a:pt x="495776" y="267176"/>
                    <a:pt x="497110" y="270129"/>
                    <a:pt x="499301" y="272606"/>
                  </a:cubicBezTo>
                  <a:lnTo>
                    <a:pt x="519589" y="293084"/>
                  </a:lnTo>
                  <a:lnTo>
                    <a:pt x="437769" y="293084"/>
                  </a:lnTo>
                  <a:lnTo>
                    <a:pt x="458057" y="272606"/>
                  </a:lnTo>
                  <a:cubicBezTo>
                    <a:pt x="460248" y="270129"/>
                    <a:pt x="461582" y="267176"/>
                    <a:pt x="461582" y="263938"/>
                  </a:cubicBezTo>
                  <a:lnTo>
                    <a:pt x="461582" y="52768"/>
                  </a:lnTo>
                  <a:cubicBezTo>
                    <a:pt x="461582" y="49530"/>
                    <a:pt x="460248" y="46577"/>
                    <a:pt x="458057" y="44101"/>
                  </a:cubicBezTo>
                  <a:lnTo>
                    <a:pt x="438055" y="23813"/>
                  </a:lnTo>
                  <a:lnTo>
                    <a:pt x="519303" y="23813"/>
                  </a:lnTo>
                  <a:lnTo>
                    <a:pt x="499301" y="44101"/>
                  </a:lnTo>
                  <a:cubicBezTo>
                    <a:pt x="497110" y="46577"/>
                    <a:pt x="495776" y="49530"/>
                    <a:pt x="495776" y="52768"/>
                  </a:cubicBezTo>
                  <a:close/>
                </a:path>
              </a:pathLst>
            </a:custGeom>
            <a:solidFill>
              <a:srgbClr val="A9DCF2"/>
            </a:solidFill>
            <a:ln w="9525" cap="flat">
              <a:noFill/>
              <a:prstDash val="solid"/>
              <a:miter/>
            </a:ln>
          </p:spPr>
          <p:txBody>
            <a:bodyPr rtlCol="0" anchor="ctr"/>
            <a:lstStyle/>
            <a:p>
              <a:endParaRPr lang="fr-FR" noProof="0" dirty="0"/>
            </a:p>
          </p:txBody>
        </p:sp>
        <p:sp>
          <p:nvSpPr>
            <p:cNvPr id="403" name="Forme libre : forme 402">
              <a:extLst>
                <a:ext uri="{FF2B5EF4-FFF2-40B4-BE49-F238E27FC236}">
                  <a16:creationId xmlns:a16="http://schemas.microsoft.com/office/drawing/2014/main" id="{88ED461C-A9A3-A632-633A-A20B3FE84914}"/>
                </a:ext>
              </a:extLst>
            </p:cNvPr>
            <p:cNvSpPr/>
            <p:nvPr/>
          </p:nvSpPr>
          <p:spPr>
            <a:xfrm>
              <a:off x="10055328" y="5956526"/>
              <a:ext cx="653986" cy="203573"/>
            </a:xfrm>
            <a:custGeom>
              <a:avLst/>
              <a:gdLst>
                <a:gd name="connsiteX0" fmla="*/ 653891 w 653986"/>
                <a:gd name="connsiteY0" fmla="*/ 147852 h 203573"/>
                <a:gd name="connsiteX1" fmla="*/ 653891 w 653986"/>
                <a:gd name="connsiteY1" fmla="*/ 146233 h 203573"/>
                <a:gd name="connsiteX2" fmla="*/ 653606 w 653986"/>
                <a:gd name="connsiteY2" fmla="*/ 145375 h 203573"/>
                <a:gd name="connsiteX3" fmla="*/ 653320 w 653986"/>
                <a:gd name="connsiteY3" fmla="*/ 144328 h 203573"/>
                <a:gd name="connsiteX4" fmla="*/ 652748 w 653986"/>
                <a:gd name="connsiteY4" fmla="*/ 143470 h 203573"/>
                <a:gd name="connsiteX5" fmla="*/ 652177 w 653986"/>
                <a:gd name="connsiteY5" fmla="*/ 142137 h 203573"/>
                <a:gd name="connsiteX6" fmla="*/ 651605 w 653986"/>
                <a:gd name="connsiteY6" fmla="*/ 141565 h 203573"/>
                <a:gd name="connsiteX7" fmla="*/ 650748 w 653986"/>
                <a:gd name="connsiteY7" fmla="*/ 140518 h 203573"/>
                <a:gd name="connsiteX8" fmla="*/ 650177 w 653986"/>
                <a:gd name="connsiteY8" fmla="*/ 139946 h 203573"/>
                <a:gd name="connsiteX9" fmla="*/ 649129 w 653986"/>
                <a:gd name="connsiteY9" fmla="*/ 138898 h 203573"/>
                <a:gd name="connsiteX10" fmla="*/ 648557 w 653986"/>
                <a:gd name="connsiteY10" fmla="*/ 138327 h 203573"/>
                <a:gd name="connsiteX11" fmla="*/ 646652 w 653986"/>
                <a:gd name="connsiteY11" fmla="*/ 137565 h 203573"/>
                <a:gd name="connsiteX12" fmla="*/ 331470 w 653986"/>
                <a:gd name="connsiteY12" fmla="*/ 786 h 203573"/>
                <a:gd name="connsiteX13" fmla="*/ 322326 w 653986"/>
                <a:gd name="connsiteY13" fmla="*/ 786 h 203573"/>
                <a:gd name="connsiteX14" fmla="*/ 7239 w 653986"/>
                <a:gd name="connsiteY14" fmla="*/ 137660 h 203573"/>
                <a:gd name="connsiteX15" fmla="*/ 5334 w 653986"/>
                <a:gd name="connsiteY15" fmla="*/ 138708 h 203573"/>
                <a:gd name="connsiteX16" fmla="*/ 4763 w 653986"/>
                <a:gd name="connsiteY16" fmla="*/ 138994 h 203573"/>
                <a:gd name="connsiteX17" fmla="*/ 3715 w 653986"/>
                <a:gd name="connsiteY17" fmla="*/ 140041 h 203573"/>
                <a:gd name="connsiteX18" fmla="*/ 3143 w 653986"/>
                <a:gd name="connsiteY18" fmla="*/ 140613 h 203573"/>
                <a:gd name="connsiteX19" fmla="*/ 2286 w 653986"/>
                <a:gd name="connsiteY19" fmla="*/ 141661 h 203573"/>
                <a:gd name="connsiteX20" fmla="*/ 1715 w 653986"/>
                <a:gd name="connsiteY20" fmla="*/ 142232 h 203573"/>
                <a:gd name="connsiteX21" fmla="*/ 1143 w 653986"/>
                <a:gd name="connsiteY21" fmla="*/ 143566 h 203573"/>
                <a:gd name="connsiteX22" fmla="*/ 572 w 653986"/>
                <a:gd name="connsiteY22" fmla="*/ 144423 h 203573"/>
                <a:gd name="connsiteX23" fmla="*/ 286 w 653986"/>
                <a:gd name="connsiteY23" fmla="*/ 145756 h 203573"/>
                <a:gd name="connsiteX24" fmla="*/ 0 w 653986"/>
                <a:gd name="connsiteY24" fmla="*/ 146518 h 203573"/>
                <a:gd name="connsiteX25" fmla="*/ 0 w 653986"/>
                <a:gd name="connsiteY25" fmla="*/ 191381 h 203573"/>
                <a:gd name="connsiteX26" fmla="*/ 11621 w 653986"/>
                <a:gd name="connsiteY26" fmla="*/ 203573 h 203573"/>
                <a:gd name="connsiteX27" fmla="*/ 642080 w 653986"/>
                <a:gd name="connsiteY27" fmla="*/ 203573 h 203573"/>
                <a:gd name="connsiteX28" fmla="*/ 653987 w 653986"/>
                <a:gd name="connsiteY28" fmla="*/ 191381 h 203573"/>
                <a:gd name="connsiteX29" fmla="*/ 653987 w 653986"/>
                <a:gd name="connsiteY29" fmla="*/ 148423 h 203573"/>
                <a:gd name="connsiteX30" fmla="*/ 653701 w 653986"/>
                <a:gd name="connsiteY30" fmla="*/ 148138 h 203573"/>
                <a:gd name="connsiteX31" fmla="*/ 653701 w 653986"/>
                <a:gd name="connsiteY31" fmla="*/ 147852 h 203573"/>
                <a:gd name="connsiteX32" fmla="*/ 326898 w 653986"/>
                <a:gd name="connsiteY32" fmla="*/ 24789 h 203573"/>
                <a:gd name="connsiteX33" fmla="*/ 584740 w 653986"/>
                <a:gd name="connsiteY33" fmla="*/ 136612 h 203573"/>
                <a:gd name="connsiteX34" fmla="*/ 69342 w 653986"/>
                <a:gd name="connsiteY34" fmla="*/ 136612 h 203573"/>
                <a:gd name="connsiteX35" fmla="*/ 326898 w 653986"/>
                <a:gd name="connsiteY35" fmla="*/ 24789 h 203573"/>
                <a:gd name="connsiteX36" fmla="*/ 23432 w 653986"/>
                <a:gd name="connsiteY36" fmla="*/ 160615 h 203573"/>
                <a:gd name="connsiteX37" fmla="*/ 630365 w 653986"/>
                <a:gd name="connsiteY37" fmla="*/ 160615 h 203573"/>
                <a:gd name="connsiteX38" fmla="*/ 630365 w 653986"/>
                <a:gd name="connsiteY38" fmla="*/ 179475 h 203573"/>
                <a:gd name="connsiteX39" fmla="*/ 23432 w 653986"/>
                <a:gd name="connsiteY39" fmla="*/ 179475 h 203573"/>
                <a:gd name="connsiteX40" fmla="*/ 23432 w 653986"/>
                <a:gd name="connsiteY40" fmla="*/ 160615 h 20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53986" h="203573">
                  <a:moveTo>
                    <a:pt x="653891" y="147852"/>
                  </a:moveTo>
                  <a:lnTo>
                    <a:pt x="653891" y="146233"/>
                  </a:lnTo>
                  <a:cubicBezTo>
                    <a:pt x="653891" y="146233"/>
                    <a:pt x="653606" y="145661"/>
                    <a:pt x="653606" y="145375"/>
                  </a:cubicBezTo>
                  <a:cubicBezTo>
                    <a:pt x="653606" y="145090"/>
                    <a:pt x="653320" y="144613"/>
                    <a:pt x="653320" y="144328"/>
                  </a:cubicBezTo>
                  <a:cubicBezTo>
                    <a:pt x="653034" y="144042"/>
                    <a:pt x="653034" y="143756"/>
                    <a:pt x="652748" y="143470"/>
                  </a:cubicBezTo>
                  <a:cubicBezTo>
                    <a:pt x="652748" y="142899"/>
                    <a:pt x="652463" y="142708"/>
                    <a:pt x="652177" y="142137"/>
                  </a:cubicBezTo>
                  <a:cubicBezTo>
                    <a:pt x="652177" y="141851"/>
                    <a:pt x="651891" y="141851"/>
                    <a:pt x="651605" y="141565"/>
                  </a:cubicBezTo>
                  <a:cubicBezTo>
                    <a:pt x="651320" y="140994"/>
                    <a:pt x="651034" y="140708"/>
                    <a:pt x="650748" y="140518"/>
                  </a:cubicBezTo>
                  <a:cubicBezTo>
                    <a:pt x="650748" y="140232"/>
                    <a:pt x="650462" y="139946"/>
                    <a:pt x="650177" y="139946"/>
                  </a:cubicBezTo>
                  <a:cubicBezTo>
                    <a:pt x="649891" y="139375"/>
                    <a:pt x="649319" y="139184"/>
                    <a:pt x="649129" y="138898"/>
                  </a:cubicBezTo>
                  <a:cubicBezTo>
                    <a:pt x="649129" y="138898"/>
                    <a:pt x="648938" y="138708"/>
                    <a:pt x="648557" y="138327"/>
                  </a:cubicBezTo>
                  <a:cubicBezTo>
                    <a:pt x="647986" y="138041"/>
                    <a:pt x="647224" y="137755"/>
                    <a:pt x="646652" y="137565"/>
                  </a:cubicBezTo>
                  <a:lnTo>
                    <a:pt x="331470" y="786"/>
                  </a:lnTo>
                  <a:cubicBezTo>
                    <a:pt x="328803" y="-262"/>
                    <a:pt x="325279" y="-262"/>
                    <a:pt x="322326" y="786"/>
                  </a:cubicBezTo>
                  <a:lnTo>
                    <a:pt x="7239" y="137660"/>
                  </a:lnTo>
                  <a:cubicBezTo>
                    <a:pt x="6668" y="137946"/>
                    <a:pt x="5906" y="138232"/>
                    <a:pt x="5334" y="138708"/>
                  </a:cubicBezTo>
                  <a:cubicBezTo>
                    <a:pt x="5334" y="138708"/>
                    <a:pt x="5144" y="138803"/>
                    <a:pt x="4763" y="138994"/>
                  </a:cubicBezTo>
                  <a:cubicBezTo>
                    <a:pt x="4763" y="138994"/>
                    <a:pt x="4001" y="139565"/>
                    <a:pt x="3715" y="140041"/>
                  </a:cubicBezTo>
                  <a:cubicBezTo>
                    <a:pt x="3429" y="140041"/>
                    <a:pt x="3429" y="140327"/>
                    <a:pt x="3143" y="140613"/>
                  </a:cubicBezTo>
                  <a:cubicBezTo>
                    <a:pt x="2858" y="140899"/>
                    <a:pt x="2572" y="141184"/>
                    <a:pt x="2286" y="141661"/>
                  </a:cubicBezTo>
                  <a:cubicBezTo>
                    <a:pt x="2000" y="141946"/>
                    <a:pt x="1715" y="142232"/>
                    <a:pt x="1715" y="142232"/>
                  </a:cubicBezTo>
                  <a:cubicBezTo>
                    <a:pt x="1429" y="142804"/>
                    <a:pt x="1143" y="143089"/>
                    <a:pt x="1143" y="143566"/>
                  </a:cubicBezTo>
                  <a:cubicBezTo>
                    <a:pt x="857" y="143851"/>
                    <a:pt x="857" y="144137"/>
                    <a:pt x="572" y="144423"/>
                  </a:cubicBezTo>
                  <a:cubicBezTo>
                    <a:pt x="572" y="144709"/>
                    <a:pt x="286" y="145185"/>
                    <a:pt x="286" y="145756"/>
                  </a:cubicBezTo>
                  <a:cubicBezTo>
                    <a:pt x="286" y="146042"/>
                    <a:pt x="0" y="146328"/>
                    <a:pt x="0" y="146518"/>
                  </a:cubicBezTo>
                  <a:lnTo>
                    <a:pt x="0" y="191381"/>
                  </a:lnTo>
                  <a:cubicBezTo>
                    <a:pt x="0" y="198144"/>
                    <a:pt x="5144" y="203573"/>
                    <a:pt x="11621" y="203573"/>
                  </a:cubicBezTo>
                  <a:lnTo>
                    <a:pt x="642080" y="203573"/>
                  </a:lnTo>
                  <a:cubicBezTo>
                    <a:pt x="648557" y="203573"/>
                    <a:pt x="653987" y="198144"/>
                    <a:pt x="653987" y="191381"/>
                  </a:cubicBezTo>
                  <a:lnTo>
                    <a:pt x="653987" y="148423"/>
                  </a:lnTo>
                  <a:cubicBezTo>
                    <a:pt x="653987" y="148423"/>
                    <a:pt x="653987" y="148138"/>
                    <a:pt x="653701" y="148138"/>
                  </a:cubicBezTo>
                  <a:lnTo>
                    <a:pt x="653701" y="147852"/>
                  </a:lnTo>
                  <a:close/>
                  <a:moveTo>
                    <a:pt x="326898" y="24789"/>
                  </a:moveTo>
                  <a:lnTo>
                    <a:pt x="584740" y="136612"/>
                  </a:lnTo>
                  <a:lnTo>
                    <a:pt x="69342" y="136612"/>
                  </a:lnTo>
                  <a:lnTo>
                    <a:pt x="326898" y="24789"/>
                  </a:lnTo>
                  <a:close/>
                  <a:moveTo>
                    <a:pt x="23432" y="160615"/>
                  </a:moveTo>
                  <a:lnTo>
                    <a:pt x="630365" y="160615"/>
                  </a:lnTo>
                  <a:lnTo>
                    <a:pt x="630365" y="179475"/>
                  </a:lnTo>
                  <a:lnTo>
                    <a:pt x="23432" y="179475"/>
                  </a:lnTo>
                  <a:lnTo>
                    <a:pt x="23432" y="160615"/>
                  </a:lnTo>
                  <a:close/>
                </a:path>
              </a:pathLst>
            </a:custGeom>
            <a:solidFill>
              <a:srgbClr val="0BBBEF"/>
            </a:solidFill>
            <a:ln w="9525" cap="flat">
              <a:noFill/>
              <a:prstDash val="solid"/>
              <a:miter/>
            </a:ln>
          </p:spPr>
          <p:txBody>
            <a:bodyPr rtlCol="0" anchor="ctr"/>
            <a:lstStyle/>
            <a:p>
              <a:endParaRPr lang="fr-FR" noProof="0" dirty="0"/>
            </a:p>
          </p:txBody>
        </p:sp>
      </p:grpSp>
      <p:grpSp>
        <p:nvGrpSpPr>
          <p:cNvPr id="411" name="Groupe 410">
            <a:extLst>
              <a:ext uri="{FF2B5EF4-FFF2-40B4-BE49-F238E27FC236}">
                <a16:creationId xmlns:a16="http://schemas.microsoft.com/office/drawing/2014/main" id="{3C022846-C1E4-5F3F-8C3F-846724D14135}"/>
              </a:ext>
            </a:extLst>
          </p:cNvPr>
          <p:cNvGrpSpPr/>
          <p:nvPr/>
        </p:nvGrpSpPr>
        <p:grpSpPr>
          <a:xfrm>
            <a:off x="11163871" y="6027893"/>
            <a:ext cx="520541" cy="507968"/>
            <a:chOff x="11163871" y="6027893"/>
            <a:chExt cx="520541" cy="507968"/>
          </a:xfrm>
        </p:grpSpPr>
        <p:sp>
          <p:nvSpPr>
            <p:cNvPr id="406" name="Forme libre : forme 405">
              <a:extLst>
                <a:ext uri="{FF2B5EF4-FFF2-40B4-BE49-F238E27FC236}">
                  <a16:creationId xmlns:a16="http://schemas.microsoft.com/office/drawing/2014/main" id="{24B15DDD-D364-6369-847A-8F22A4531D95}"/>
                </a:ext>
              </a:extLst>
            </p:cNvPr>
            <p:cNvSpPr/>
            <p:nvPr/>
          </p:nvSpPr>
          <p:spPr>
            <a:xfrm>
              <a:off x="11431691" y="6297640"/>
              <a:ext cx="140516" cy="208692"/>
            </a:xfrm>
            <a:custGeom>
              <a:avLst/>
              <a:gdLst>
                <a:gd name="connsiteX0" fmla="*/ 98035 w 140516"/>
                <a:gd name="connsiteY0" fmla="*/ 125254 h 208692"/>
                <a:gd name="connsiteX1" fmla="*/ 56982 w 140516"/>
                <a:gd name="connsiteY1" fmla="*/ 99631 h 208692"/>
                <a:gd name="connsiteX2" fmla="*/ 36979 w 140516"/>
                <a:gd name="connsiteY2" fmla="*/ 0 h 208692"/>
                <a:gd name="connsiteX3" fmla="*/ 2975 w 140516"/>
                <a:gd name="connsiteY3" fmla="*/ 111824 h 208692"/>
                <a:gd name="connsiteX4" fmla="*/ 51076 w 140516"/>
                <a:gd name="connsiteY4" fmla="*/ 179832 h 208692"/>
                <a:gd name="connsiteX5" fmla="*/ 63268 w 140516"/>
                <a:gd name="connsiteY5" fmla="*/ 186595 h 208692"/>
                <a:gd name="connsiteX6" fmla="*/ 51362 w 140516"/>
                <a:gd name="connsiteY6" fmla="*/ 208693 h 208692"/>
                <a:gd name="connsiteX7" fmla="*/ 140516 w 140516"/>
                <a:gd name="connsiteY7" fmla="*/ 190310 h 208692"/>
                <a:gd name="connsiteX8" fmla="*/ 108893 w 140516"/>
                <a:gd name="connsiteY8" fmla="*/ 104489 h 208692"/>
                <a:gd name="connsiteX9" fmla="*/ 98130 w 140516"/>
                <a:gd name="connsiteY9" fmla="*/ 125254 h 20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516" h="208692">
                  <a:moveTo>
                    <a:pt x="98035" y="125254"/>
                  </a:moveTo>
                  <a:cubicBezTo>
                    <a:pt x="95558" y="124682"/>
                    <a:pt x="78318" y="119825"/>
                    <a:pt x="56982" y="99631"/>
                  </a:cubicBezTo>
                  <a:cubicBezTo>
                    <a:pt x="33741" y="77248"/>
                    <a:pt x="14310" y="33528"/>
                    <a:pt x="36979" y="0"/>
                  </a:cubicBezTo>
                  <a:cubicBezTo>
                    <a:pt x="-7883" y="40767"/>
                    <a:pt x="-1121" y="94202"/>
                    <a:pt x="2975" y="111824"/>
                  </a:cubicBezTo>
                  <a:cubicBezTo>
                    <a:pt x="5642" y="122396"/>
                    <a:pt x="13548" y="155543"/>
                    <a:pt x="51076" y="179832"/>
                  </a:cubicBezTo>
                  <a:lnTo>
                    <a:pt x="63268" y="186595"/>
                  </a:lnTo>
                  <a:lnTo>
                    <a:pt x="51362" y="208693"/>
                  </a:lnTo>
                  <a:lnTo>
                    <a:pt x="140516" y="190310"/>
                  </a:lnTo>
                  <a:lnTo>
                    <a:pt x="108893" y="104489"/>
                  </a:lnTo>
                  <a:lnTo>
                    <a:pt x="98130" y="125254"/>
                  </a:lnTo>
                  <a:close/>
                </a:path>
              </a:pathLst>
            </a:custGeom>
            <a:solidFill>
              <a:srgbClr val="000000"/>
            </a:solidFill>
            <a:ln w="9525" cap="flat">
              <a:noFill/>
              <a:prstDash val="solid"/>
              <a:miter/>
            </a:ln>
          </p:spPr>
          <p:txBody>
            <a:bodyPr rtlCol="0" anchor="ctr"/>
            <a:lstStyle/>
            <a:p>
              <a:endParaRPr lang="fr-FR" noProof="0" dirty="0"/>
            </a:p>
          </p:txBody>
        </p:sp>
        <p:sp>
          <p:nvSpPr>
            <p:cNvPr id="407" name="Forme libre : forme 406">
              <a:extLst>
                <a:ext uri="{FF2B5EF4-FFF2-40B4-BE49-F238E27FC236}">
                  <a16:creationId xmlns:a16="http://schemas.microsoft.com/office/drawing/2014/main" id="{AEDB1304-5A6E-D66F-2FB8-21115FA61047}"/>
                </a:ext>
              </a:extLst>
            </p:cNvPr>
            <p:cNvSpPr/>
            <p:nvPr/>
          </p:nvSpPr>
          <p:spPr>
            <a:xfrm>
              <a:off x="11468385" y="6293831"/>
              <a:ext cx="216027" cy="104489"/>
            </a:xfrm>
            <a:custGeom>
              <a:avLst/>
              <a:gdLst>
                <a:gd name="connsiteX0" fmla="*/ 126111 w 216027"/>
                <a:gd name="connsiteY0" fmla="*/ 0 h 104489"/>
                <a:gd name="connsiteX1" fmla="*/ 138208 w 216027"/>
                <a:gd name="connsiteY1" fmla="*/ 20479 h 104489"/>
                <a:gd name="connsiteX2" fmla="*/ 138208 w 216027"/>
                <a:gd name="connsiteY2" fmla="*/ 20765 h 104489"/>
                <a:gd name="connsiteX3" fmla="*/ 95060 w 216027"/>
                <a:gd name="connsiteY3" fmla="*/ 41243 h 104489"/>
                <a:gd name="connsiteX4" fmla="*/ 0 w 216027"/>
                <a:gd name="connsiteY4" fmla="*/ 5048 h 104489"/>
                <a:gd name="connsiteX5" fmla="*/ 76391 w 216027"/>
                <a:gd name="connsiteY5" fmla="*/ 93631 h 104489"/>
                <a:gd name="connsiteX6" fmla="*/ 159544 w 216027"/>
                <a:gd name="connsiteY6" fmla="*/ 89344 h 104489"/>
                <a:gd name="connsiteX7" fmla="*/ 171450 w 216027"/>
                <a:gd name="connsiteY7" fmla="*/ 83153 h 104489"/>
                <a:gd name="connsiteX8" fmla="*/ 183356 w 216027"/>
                <a:gd name="connsiteY8" fmla="*/ 104489 h 104489"/>
                <a:gd name="connsiteX9" fmla="*/ 216027 w 216027"/>
                <a:gd name="connsiteY9" fmla="*/ 19431 h 104489"/>
                <a:gd name="connsiteX10" fmla="*/ 126397 w 216027"/>
                <a:gd name="connsiteY10" fmla="*/ 0 h 104489"/>
                <a:gd name="connsiteX11" fmla="*/ 126111 w 216027"/>
                <a:gd name="connsiteY11" fmla="*/ 0 h 10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27" h="104489">
                  <a:moveTo>
                    <a:pt x="126111" y="0"/>
                  </a:moveTo>
                  <a:lnTo>
                    <a:pt x="138208" y="20479"/>
                  </a:lnTo>
                  <a:lnTo>
                    <a:pt x="138208" y="20765"/>
                  </a:lnTo>
                  <a:cubicBezTo>
                    <a:pt x="136017" y="22955"/>
                    <a:pt x="122777" y="34290"/>
                    <a:pt x="95060" y="41243"/>
                  </a:cubicBezTo>
                  <a:cubicBezTo>
                    <a:pt x="63437" y="49339"/>
                    <a:pt x="15907" y="42005"/>
                    <a:pt x="0" y="5048"/>
                  </a:cubicBezTo>
                  <a:cubicBezTo>
                    <a:pt x="10287" y="64961"/>
                    <a:pt x="59150" y="87916"/>
                    <a:pt x="76391" y="93631"/>
                  </a:cubicBezTo>
                  <a:cubicBezTo>
                    <a:pt x="86678" y="96869"/>
                    <a:pt x="118777" y="107918"/>
                    <a:pt x="159544" y="89344"/>
                  </a:cubicBezTo>
                  <a:lnTo>
                    <a:pt x="171450" y="83153"/>
                  </a:lnTo>
                  <a:lnTo>
                    <a:pt x="183356" y="104489"/>
                  </a:lnTo>
                  <a:lnTo>
                    <a:pt x="216027" y="19431"/>
                  </a:lnTo>
                  <a:lnTo>
                    <a:pt x="126397" y="0"/>
                  </a:lnTo>
                  <a:lnTo>
                    <a:pt x="126111" y="0"/>
                  </a:lnTo>
                  <a:close/>
                </a:path>
              </a:pathLst>
            </a:custGeom>
            <a:solidFill>
              <a:srgbClr val="000000"/>
            </a:solidFill>
            <a:ln w="9525" cap="flat">
              <a:noFill/>
              <a:prstDash val="solid"/>
              <a:miter/>
            </a:ln>
          </p:spPr>
          <p:txBody>
            <a:bodyPr rtlCol="0" anchor="ctr"/>
            <a:lstStyle/>
            <a:p>
              <a:endParaRPr lang="fr-FR" noProof="0" dirty="0"/>
            </a:p>
          </p:txBody>
        </p:sp>
        <p:sp>
          <p:nvSpPr>
            <p:cNvPr id="408" name="Forme libre : forme 407">
              <a:extLst>
                <a:ext uri="{FF2B5EF4-FFF2-40B4-BE49-F238E27FC236}">
                  <a16:creationId xmlns:a16="http://schemas.microsoft.com/office/drawing/2014/main" id="{1CDE3830-1378-3C0D-AFFC-C8F28675B08D}"/>
                </a:ext>
              </a:extLst>
            </p:cNvPr>
            <p:cNvSpPr/>
            <p:nvPr/>
          </p:nvSpPr>
          <p:spPr>
            <a:xfrm>
              <a:off x="11470099" y="6124285"/>
              <a:ext cx="182213" cy="183219"/>
            </a:xfrm>
            <a:custGeom>
              <a:avLst/>
              <a:gdLst>
                <a:gd name="connsiteX0" fmla="*/ 87154 w 182213"/>
                <a:gd name="connsiteY0" fmla="*/ 65913 h 183219"/>
                <a:gd name="connsiteX1" fmla="*/ 87440 w 182213"/>
                <a:gd name="connsiteY1" fmla="*/ 65913 h 183219"/>
                <a:gd name="connsiteX2" fmla="*/ 81534 w 182213"/>
                <a:gd name="connsiteY2" fmla="*/ 113728 h 183219"/>
                <a:gd name="connsiteX3" fmla="*/ 0 w 182213"/>
                <a:gd name="connsiteY3" fmla="*/ 174212 h 183219"/>
                <a:gd name="connsiteX4" fmla="*/ 115538 w 182213"/>
                <a:gd name="connsiteY4" fmla="*/ 157448 h 183219"/>
                <a:gd name="connsiteX5" fmla="*/ 156877 w 182213"/>
                <a:gd name="connsiteY5" fmla="*/ 85344 h 183219"/>
                <a:gd name="connsiteX6" fmla="*/ 156591 w 182213"/>
                <a:gd name="connsiteY6" fmla="*/ 85058 h 183219"/>
                <a:gd name="connsiteX7" fmla="*/ 157639 w 182213"/>
                <a:gd name="connsiteY7" fmla="*/ 71533 h 183219"/>
                <a:gd name="connsiteX8" fmla="*/ 182213 w 182213"/>
                <a:gd name="connsiteY8" fmla="*/ 72866 h 183219"/>
                <a:gd name="connsiteX9" fmla="*/ 128206 w 182213"/>
                <a:gd name="connsiteY9" fmla="*/ 0 h 183219"/>
                <a:gd name="connsiteX10" fmla="*/ 63437 w 182213"/>
                <a:gd name="connsiteY10" fmla="*/ 64770 h 183219"/>
                <a:gd name="connsiteX11" fmla="*/ 87249 w 182213"/>
                <a:gd name="connsiteY11" fmla="*/ 65818 h 18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213" h="183219">
                  <a:moveTo>
                    <a:pt x="87154" y="65913"/>
                  </a:moveTo>
                  <a:lnTo>
                    <a:pt x="87440" y="65913"/>
                  </a:lnTo>
                  <a:cubicBezTo>
                    <a:pt x="88011" y="68580"/>
                    <a:pt x="90678" y="86201"/>
                    <a:pt x="81534" y="113728"/>
                  </a:cubicBezTo>
                  <a:cubicBezTo>
                    <a:pt x="71247" y="144494"/>
                    <a:pt x="39719" y="180689"/>
                    <a:pt x="0" y="174212"/>
                  </a:cubicBezTo>
                  <a:cubicBezTo>
                    <a:pt x="55912" y="197739"/>
                    <a:pt x="101537" y="169069"/>
                    <a:pt x="115538" y="157448"/>
                  </a:cubicBezTo>
                  <a:cubicBezTo>
                    <a:pt x="123920" y="150686"/>
                    <a:pt x="150590" y="129635"/>
                    <a:pt x="156877" y="85344"/>
                  </a:cubicBezTo>
                  <a:lnTo>
                    <a:pt x="156591" y="85058"/>
                  </a:lnTo>
                  <a:lnTo>
                    <a:pt x="157639" y="71533"/>
                  </a:lnTo>
                  <a:lnTo>
                    <a:pt x="182213" y="72866"/>
                  </a:lnTo>
                  <a:lnTo>
                    <a:pt x="128206" y="0"/>
                  </a:lnTo>
                  <a:lnTo>
                    <a:pt x="63437" y="64770"/>
                  </a:lnTo>
                  <a:lnTo>
                    <a:pt x="87249" y="65818"/>
                  </a:lnTo>
                  <a:close/>
                </a:path>
              </a:pathLst>
            </a:custGeom>
            <a:solidFill>
              <a:srgbClr val="000000"/>
            </a:solidFill>
            <a:ln w="9525" cap="flat">
              <a:noFill/>
              <a:prstDash val="solid"/>
              <a:miter/>
            </a:ln>
          </p:spPr>
          <p:txBody>
            <a:bodyPr rtlCol="0" anchor="ctr"/>
            <a:lstStyle/>
            <a:p>
              <a:endParaRPr lang="fr-FR" noProof="0" dirty="0"/>
            </a:p>
          </p:txBody>
        </p:sp>
        <p:sp>
          <p:nvSpPr>
            <p:cNvPr id="409" name="Forme libre : forme 408">
              <a:extLst>
                <a:ext uri="{FF2B5EF4-FFF2-40B4-BE49-F238E27FC236}">
                  <a16:creationId xmlns:a16="http://schemas.microsoft.com/office/drawing/2014/main" id="{8A86C7E5-4D83-7757-E343-798540766E97}"/>
                </a:ext>
              </a:extLst>
            </p:cNvPr>
            <p:cNvSpPr/>
            <p:nvPr/>
          </p:nvSpPr>
          <p:spPr>
            <a:xfrm>
              <a:off x="11318080" y="6098092"/>
              <a:ext cx="73914" cy="73914"/>
            </a:xfrm>
            <a:custGeom>
              <a:avLst/>
              <a:gdLst>
                <a:gd name="connsiteX0" fmla="*/ 0 w 73914"/>
                <a:gd name="connsiteY0" fmla="*/ 36957 h 73914"/>
                <a:gd name="connsiteX1" fmla="*/ 36957 w 73914"/>
                <a:gd name="connsiteY1" fmla="*/ 73914 h 73914"/>
                <a:gd name="connsiteX2" fmla="*/ 73914 w 73914"/>
                <a:gd name="connsiteY2" fmla="*/ 36957 h 73914"/>
                <a:gd name="connsiteX3" fmla="*/ 36957 w 73914"/>
                <a:gd name="connsiteY3" fmla="*/ 0 h 73914"/>
                <a:gd name="connsiteX4" fmla="*/ 0 w 73914"/>
                <a:gd name="connsiteY4" fmla="*/ 36957 h 7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73914">
                  <a:moveTo>
                    <a:pt x="0" y="36957"/>
                  </a:moveTo>
                  <a:cubicBezTo>
                    <a:pt x="0" y="57245"/>
                    <a:pt x="16478" y="73914"/>
                    <a:pt x="36957" y="73914"/>
                  </a:cubicBezTo>
                  <a:cubicBezTo>
                    <a:pt x="57436" y="73914"/>
                    <a:pt x="73914" y="57150"/>
                    <a:pt x="73914" y="36957"/>
                  </a:cubicBezTo>
                  <a:cubicBezTo>
                    <a:pt x="73914" y="16764"/>
                    <a:pt x="57150" y="0"/>
                    <a:pt x="36957" y="0"/>
                  </a:cubicBezTo>
                  <a:cubicBezTo>
                    <a:pt x="16764" y="0"/>
                    <a:pt x="0" y="16478"/>
                    <a:pt x="0" y="36957"/>
                  </a:cubicBezTo>
                  <a:close/>
                </a:path>
              </a:pathLst>
            </a:custGeom>
            <a:solidFill>
              <a:srgbClr val="000000"/>
            </a:solidFill>
            <a:ln w="9525" cap="flat">
              <a:noFill/>
              <a:prstDash val="solid"/>
              <a:miter/>
            </a:ln>
          </p:spPr>
          <p:txBody>
            <a:bodyPr rtlCol="0" anchor="ctr"/>
            <a:lstStyle/>
            <a:p>
              <a:endParaRPr lang="fr-FR" noProof="0" dirty="0"/>
            </a:p>
          </p:txBody>
        </p:sp>
        <p:sp>
          <p:nvSpPr>
            <p:cNvPr id="410" name="Forme libre : forme 409">
              <a:extLst>
                <a:ext uri="{FF2B5EF4-FFF2-40B4-BE49-F238E27FC236}">
                  <a16:creationId xmlns:a16="http://schemas.microsoft.com/office/drawing/2014/main" id="{AD70E40A-FF82-9B80-09DE-6F9CE0C21844}"/>
                </a:ext>
              </a:extLst>
            </p:cNvPr>
            <p:cNvSpPr/>
            <p:nvPr/>
          </p:nvSpPr>
          <p:spPr>
            <a:xfrm>
              <a:off x="11163871" y="6027893"/>
              <a:ext cx="421005" cy="507968"/>
            </a:xfrm>
            <a:custGeom>
              <a:avLst/>
              <a:gdLst>
                <a:gd name="connsiteX0" fmla="*/ 105823 w 421005"/>
                <a:gd name="connsiteY0" fmla="*/ 403670 h 507968"/>
                <a:gd name="connsiteX1" fmla="*/ 134207 w 421005"/>
                <a:gd name="connsiteY1" fmla="*/ 324041 h 507968"/>
                <a:gd name="connsiteX2" fmla="*/ 142018 w 421005"/>
                <a:gd name="connsiteY2" fmla="*/ 315944 h 507968"/>
                <a:gd name="connsiteX3" fmla="*/ 148781 w 421005"/>
                <a:gd name="connsiteY3" fmla="*/ 323755 h 507968"/>
                <a:gd name="connsiteX4" fmla="*/ 183356 w 421005"/>
                <a:gd name="connsiteY4" fmla="*/ 445294 h 507968"/>
                <a:gd name="connsiteX5" fmla="*/ 105823 w 421005"/>
                <a:gd name="connsiteY5" fmla="*/ 403670 h 507968"/>
                <a:gd name="connsiteX6" fmla="*/ 261366 w 421005"/>
                <a:gd name="connsiteY6" fmla="*/ 452533 h 507968"/>
                <a:gd name="connsiteX7" fmla="*/ 242221 w 421005"/>
                <a:gd name="connsiteY7" fmla="*/ 453581 h 507968"/>
                <a:gd name="connsiteX8" fmla="*/ 212027 w 421005"/>
                <a:gd name="connsiteY8" fmla="*/ 451390 h 507968"/>
                <a:gd name="connsiteX9" fmla="*/ 210979 w 421005"/>
                <a:gd name="connsiteY9" fmla="*/ 444913 h 507968"/>
                <a:gd name="connsiteX10" fmla="*/ 188024 w 421005"/>
                <a:gd name="connsiteY10" fmla="*/ 248603 h 507968"/>
                <a:gd name="connsiteX11" fmla="*/ 218789 w 421005"/>
                <a:gd name="connsiteY11" fmla="*/ 211360 h 507968"/>
                <a:gd name="connsiteX12" fmla="*/ 292227 w 421005"/>
                <a:gd name="connsiteY12" fmla="*/ 240792 h 507968"/>
                <a:gd name="connsiteX13" fmla="*/ 304610 w 421005"/>
                <a:gd name="connsiteY13" fmla="*/ 237554 h 507968"/>
                <a:gd name="connsiteX14" fmla="*/ 300800 w 421005"/>
                <a:gd name="connsiteY14" fmla="*/ 224885 h 507968"/>
                <a:gd name="connsiteX15" fmla="*/ 179546 w 421005"/>
                <a:gd name="connsiteY15" fmla="*/ 154400 h 507968"/>
                <a:gd name="connsiteX16" fmla="*/ 115062 w 421005"/>
                <a:gd name="connsiteY16" fmla="*/ 203264 h 507968"/>
                <a:gd name="connsiteX17" fmla="*/ 79724 w 421005"/>
                <a:gd name="connsiteY17" fmla="*/ 377381 h 507968"/>
                <a:gd name="connsiteX18" fmla="*/ 30575 w 421005"/>
                <a:gd name="connsiteY18" fmla="*/ 242411 h 507968"/>
                <a:gd name="connsiteX19" fmla="*/ 242221 w 421005"/>
                <a:gd name="connsiteY19" fmla="*/ 30766 h 507968"/>
                <a:gd name="connsiteX20" fmla="*/ 399098 w 421005"/>
                <a:gd name="connsiteY20" fmla="*/ 100679 h 507968"/>
                <a:gd name="connsiteX21" fmla="*/ 421005 w 421005"/>
                <a:gd name="connsiteY21" fmla="*/ 78772 h 507968"/>
                <a:gd name="connsiteX22" fmla="*/ 242221 w 421005"/>
                <a:gd name="connsiteY22" fmla="*/ 0 h 507968"/>
                <a:gd name="connsiteX23" fmla="*/ 0 w 421005"/>
                <a:gd name="connsiteY23" fmla="*/ 242221 h 507968"/>
                <a:gd name="connsiteX24" fmla="*/ 242221 w 421005"/>
                <a:gd name="connsiteY24" fmla="*/ 484442 h 507968"/>
                <a:gd name="connsiteX25" fmla="*/ 263271 w 421005"/>
                <a:gd name="connsiteY25" fmla="*/ 483680 h 507968"/>
                <a:gd name="connsiteX26" fmla="*/ 264890 w 421005"/>
                <a:gd name="connsiteY26" fmla="*/ 507968 h 507968"/>
                <a:gd name="connsiteX27" fmla="*/ 309467 w 421005"/>
                <a:gd name="connsiteY27" fmla="*/ 465011 h 507968"/>
                <a:gd name="connsiteX28" fmla="*/ 259747 w 421005"/>
                <a:gd name="connsiteY28" fmla="*/ 426911 h 507968"/>
                <a:gd name="connsiteX29" fmla="*/ 261366 w 421005"/>
                <a:gd name="connsiteY29" fmla="*/ 452533 h 50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1005" h="507968">
                  <a:moveTo>
                    <a:pt x="105823" y="403670"/>
                  </a:moveTo>
                  <a:lnTo>
                    <a:pt x="134207" y="324041"/>
                  </a:lnTo>
                  <a:cubicBezTo>
                    <a:pt x="137446" y="315373"/>
                    <a:pt x="142018" y="315944"/>
                    <a:pt x="142018" y="315944"/>
                  </a:cubicBezTo>
                  <a:cubicBezTo>
                    <a:pt x="142018" y="315944"/>
                    <a:pt x="146304" y="315182"/>
                    <a:pt x="148781" y="323755"/>
                  </a:cubicBezTo>
                  <a:lnTo>
                    <a:pt x="183356" y="445294"/>
                  </a:lnTo>
                  <a:cubicBezTo>
                    <a:pt x="154496" y="436912"/>
                    <a:pt x="128302" y="422624"/>
                    <a:pt x="105823" y="403670"/>
                  </a:cubicBezTo>
                  <a:close/>
                  <a:moveTo>
                    <a:pt x="261366" y="452533"/>
                  </a:moveTo>
                  <a:cubicBezTo>
                    <a:pt x="255175" y="453390"/>
                    <a:pt x="248698" y="453581"/>
                    <a:pt x="242221" y="453581"/>
                  </a:cubicBezTo>
                  <a:cubicBezTo>
                    <a:pt x="231934" y="453581"/>
                    <a:pt x="221647" y="452819"/>
                    <a:pt x="212027" y="451390"/>
                  </a:cubicBezTo>
                  <a:lnTo>
                    <a:pt x="210979" y="444913"/>
                  </a:lnTo>
                  <a:lnTo>
                    <a:pt x="188024" y="248603"/>
                  </a:lnTo>
                  <a:cubicBezTo>
                    <a:pt x="184785" y="211931"/>
                    <a:pt x="205835" y="205931"/>
                    <a:pt x="218789" y="211360"/>
                  </a:cubicBezTo>
                  <a:lnTo>
                    <a:pt x="292227" y="240792"/>
                  </a:lnTo>
                  <a:cubicBezTo>
                    <a:pt x="300609" y="244602"/>
                    <a:pt x="304610" y="237554"/>
                    <a:pt x="304610" y="237554"/>
                  </a:cubicBezTo>
                  <a:cubicBezTo>
                    <a:pt x="304610" y="237554"/>
                    <a:pt x="309467" y="230315"/>
                    <a:pt x="300800" y="224885"/>
                  </a:cubicBezTo>
                  <a:cubicBezTo>
                    <a:pt x="300800" y="224885"/>
                    <a:pt x="200882" y="158496"/>
                    <a:pt x="179546" y="154400"/>
                  </a:cubicBezTo>
                  <a:cubicBezTo>
                    <a:pt x="150400" y="148971"/>
                    <a:pt x="121539" y="172498"/>
                    <a:pt x="115062" y="203264"/>
                  </a:cubicBezTo>
                  <a:lnTo>
                    <a:pt x="79724" y="377381"/>
                  </a:lnTo>
                  <a:cubicBezTo>
                    <a:pt x="48959" y="340709"/>
                    <a:pt x="30575" y="293370"/>
                    <a:pt x="30575" y="242411"/>
                  </a:cubicBezTo>
                  <a:cubicBezTo>
                    <a:pt x="30861" y="125540"/>
                    <a:pt x="125635" y="30766"/>
                    <a:pt x="242221" y="30766"/>
                  </a:cubicBezTo>
                  <a:cubicBezTo>
                    <a:pt x="304324" y="30766"/>
                    <a:pt x="360426" y="57722"/>
                    <a:pt x="399098" y="100679"/>
                  </a:cubicBezTo>
                  <a:lnTo>
                    <a:pt x="421005" y="78772"/>
                  </a:lnTo>
                  <a:cubicBezTo>
                    <a:pt x="376428" y="30480"/>
                    <a:pt x="312706" y="0"/>
                    <a:pt x="242221" y="0"/>
                  </a:cubicBezTo>
                  <a:cubicBezTo>
                    <a:pt x="108585" y="0"/>
                    <a:pt x="0" y="108585"/>
                    <a:pt x="0" y="242221"/>
                  </a:cubicBezTo>
                  <a:cubicBezTo>
                    <a:pt x="0" y="375857"/>
                    <a:pt x="108585" y="484442"/>
                    <a:pt x="242221" y="484442"/>
                  </a:cubicBezTo>
                  <a:cubicBezTo>
                    <a:pt x="249269" y="484442"/>
                    <a:pt x="256223" y="483870"/>
                    <a:pt x="263271" y="483680"/>
                  </a:cubicBezTo>
                  <a:lnTo>
                    <a:pt x="264890" y="507968"/>
                  </a:lnTo>
                  <a:lnTo>
                    <a:pt x="309467" y="465011"/>
                  </a:lnTo>
                  <a:lnTo>
                    <a:pt x="259747" y="426911"/>
                  </a:lnTo>
                  <a:lnTo>
                    <a:pt x="261366" y="452533"/>
                  </a:lnTo>
                  <a:close/>
                </a:path>
              </a:pathLst>
            </a:custGeom>
            <a:solidFill>
              <a:srgbClr val="000000"/>
            </a:solidFill>
            <a:ln w="9525" cap="flat">
              <a:noFill/>
              <a:prstDash val="solid"/>
              <a:miter/>
            </a:ln>
          </p:spPr>
          <p:txBody>
            <a:bodyPr rtlCol="0" anchor="ctr"/>
            <a:lstStyle/>
            <a:p>
              <a:endParaRPr lang="fr-FR" noProof="0" dirty="0"/>
            </a:p>
          </p:txBody>
        </p:sp>
      </p:grpSp>
      <p:sp>
        <p:nvSpPr>
          <p:cNvPr id="5" name="ZoneTexte 4">
            <a:extLst>
              <a:ext uri="{FF2B5EF4-FFF2-40B4-BE49-F238E27FC236}">
                <a16:creationId xmlns:a16="http://schemas.microsoft.com/office/drawing/2014/main" id="{1368D155-BAF3-0375-4655-B27BBABC8D2D}"/>
              </a:ext>
            </a:extLst>
          </p:cNvPr>
          <p:cNvSpPr txBox="1"/>
          <p:nvPr/>
        </p:nvSpPr>
        <p:spPr>
          <a:xfrm>
            <a:off x="304799" y="1353915"/>
            <a:ext cx="1166388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Verdana Pro" panose="020B0604030504040204" pitchFamily="34" charset="0"/>
              </a:rPr>
              <a:t>Nous mettons à votre disposition une bibliothèque graphique contenant tout ce dont vous pouvez avoir besoin pour vos présentations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Verdana Pro" panose="020B0604030504040204" pitchFamily="34" charset="0"/>
              </a:rPr>
              <a:t>logos UA et des composantes, glyphes, pictogrammes et fléchages. Vous pouvez changer la couleur de ces éléments.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Verdana Pro" panose="020B0604030504040204" pitchFamily="34" charset="0"/>
              </a:rPr>
              <a:t>Retrouvez la bibliothèque graphique complète sur l’intranet dans Documents &gt; Communication</a:t>
            </a:r>
            <a:r>
              <a:rPr kumimoji="0" lang="fr-FR" sz="1200" b="0" i="0" u="none" strike="noStrike" kern="1200" cap="none" spc="0" normalizeH="0" baseline="0" noProof="0" dirty="0">
                <a:ln>
                  <a:noFill/>
                </a:ln>
                <a:solidFill>
                  <a:srgbClr val="000000"/>
                </a:solidFill>
                <a:effectLst/>
                <a:uLnTx/>
                <a:uFillTx/>
                <a:latin typeface="Verdana Pro" panose="020B0604030504040204" pitchFamily="34" charset="0"/>
              </a:rPr>
              <a:t>.</a:t>
            </a:r>
          </a:p>
        </p:txBody>
      </p:sp>
      <p:grpSp>
        <p:nvGrpSpPr>
          <p:cNvPr id="2" name="Groupe 33">
            <a:extLst>
              <a:ext uri="{FF2B5EF4-FFF2-40B4-BE49-F238E27FC236}">
                <a16:creationId xmlns:a16="http://schemas.microsoft.com/office/drawing/2014/main" id="{D387A70D-260B-94BC-7398-73D9705EFC9A}"/>
              </a:ext>
              <a:ext uri="{C183D7F6-B498-43B3-948B-1728B52AA6E4}">
                <adec:decorative xmlns:adec="http://schemas.microsoft.com/office/drawing/2017/decorative" val="1"/>
              </a:ext>
            </a:extLst>
          </p:cNvPr>
          <p:cNvGrpSpPr/>
          <p:nvPr/>
        </p:nvGrpSpPr>
        <p:grpSpPr>
          <a:xfrm>
            <a:off x="591335" y="2150247"/>
            <a:ext cx="2088365" cy="627950"/>
            <a:chOff x="8664576" y="4273550"/>
            <a:chExt cx="1150937" cy="346075"/>
          </a:xfrm>
        </p:grpSpPr>
        <p:sp>
          <p:nvSpPr>
            <p:cNvPr id="4" name="Freeform 139">
              <a:extLst>
                <a:ext uri="{FF2B5EF4-FFF2-40B4-BE49-F238E27FC236}">
                  <a16:creationId xmlns:a16="http://schemas.microsoft.com/office/drawing/2014/main" id="{2D9AF33F-BCB0-B21D-8B4E-1CB7AEF60559}"/>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6" name="Freeform 140">
              <a:extLst>
                <a:ext uri="{FF2B5EF4-FFF2-40B4-BE49-F238E27FC236}">
                  <a16:creationId xmlns:a16="http://schemas.microsoft.com/office/drawing/2014/main" id="{27A5600F-C5A6-86E2-542D-A54441F8FC76}"/>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7" name="Freeform 141">
              <a:extLst>
                <a:ext uri="{FF2B5EF4-FFF2-40B4-BE49-F238E27FC236}">
                  <a16:creationId xmlns:a16="http://schemas.microsoft.com/office/drawing/2014/main" id="{BBD66C6A-DB01-28D3-5D86-6B1E960BCC9E}"/>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8" name="Freeform 142">
              <a:extLst>
                <a:ext uri="{FF2B5EF4-FFF2-40B4-BE49-F238E27FC236}">
                  <a16:creationId xmlns:a16="http://schemas.microsoft.com/office/drawing/2014/main" id="{E212A216-3EF1-D8ED-B81B-AEE032505D90}"/>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9" name="Freeform 143">
              <a:extLst>
                <a:ext uri="{FF2B5EF4-FFF2-40B4-BE49-F238E27FC236}">
                  <a16:creationId xmlns:a16="http://schemas.microsoft.com/office/drawing/2014/main" id="{5C04B387-4314-314C-AA51-7605237CD9C4}"/>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10" name="Freeform 144">
              <a:extLst>
                <a:ext uri="{FF2B5EF4-FFF2-40B4-BE49-F238E27FC236}">
                  <a16:creationId xmlns:a16="http://schemas.microsoft.com/office/drawing/2014/main" id="{93E0AA1A-E5FA-DA27-C870-45723C157858}"/>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12" name="Freeform 145">
              <a:extLst>
                <a:ext uri="{FF2B5EF4-FFF2-40B4-BE49-F238E27FC236}">
                  <a16:creationId xmlns:a16="http://schemas.microsoft.com/office/drawing/2014/main" id="{15511BBE-967D-09F1-2C30-6AC4D95507EC}"/>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13" name="Freeform 146">
              <a:extLst>
                <a:ext uri="{FF2B5EF4-FFF2-40B4-BE49-F238E27FC236}">
                  <a16:creationId xmlns:a16="http://schemas.microsoft.com/office/drawing/2014/main" id="{78E25C93-0E23-7271-4C7A-F51FD360955E}"/>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14" name="Freeform 147">
              <a:extLst>
                <a:ext uri="{FF2B5EF4-FFF2-40B4-BE49-F238E27FC236}">
                  <a16:creationId xmlns:a16="http://schemas.microsoft.com/office/drawing/2014/main" id="{99292219-1833-685C-7D3B-3CDDAFC4A5E2}"/>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16" name="Freeform 148">
              <a:extLst>
                <a:ext uri="{FF2B5EF4-FFF2-40B4-BE49-F238E27FC236}">
                  <a16:creationId xmlns:a16="http://schemas.microsoft.com/office/drawing/2014/main" id="{FE022239-68FB-7228-893C-79690CE42862}"/>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18" name="Freeform 149">
              <a:extLst>
                <a:ext uri="{FF2B5EF4-FFF2-40B4-BE49-F238E27FC236}">
                  <a16:creationId xmlns:a16="http://schemas.microsoft.com/office/drawing/2014/main" id="{82443E66-4F92-9316-BFC5-FE143A7D36FE}"/>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0" name="Freeform 150">
              <a:extLst>
                <a:ext uri="{FF2B5EF4-FFF2-40B4-BE49-F238E27FC236}">
                  <a16:creationId xmlns:a16="http://schemas.microsoft.com/office/drawing/2014/main" id="{DB3A651C-2C99-1DBA-B686-0AF7782962AB}"/>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1" name="Freeform 151">
              <a:extLst>
                <a:ext uri="{FF2B5EF4-FFF2-40B4-BE49-F238E27FC236}">
                  <a16:creationId xmlns:a16="http://schemas.microsoft.com/office/drawing/2014/main" id="{6515C04C-7E56-878F-6EE2-696EFE8B0D3C}"/>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2" name="Freeform 152">
              <a:extLst>
                <a:ext uri="{FF2B5EF4-FFF2-40B4-BE49-F238E27FC236}">
                  <a16:creationId xmlns:a16="http://schemas.microsoft.com/office/drawing/2014/main" id="{233753F4-4160-9D71-904A-AE50666E04CC}"/>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3" name="Freeform 153">
              <a:extLst>
                <a:ext uri="{FF2B5EF4-FFF2-40B4-BE49-F238E27FC236}">
                  <a16:creationId xmlns:a16="http://schemas.microsoft.com/office/drawing/2014/main" id="{3BA5E3B2-96FE-0E47-C13E-797F9DFBBFCA}"/>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4" name="Freeform 154">
              <a:extLst>
                <a:ext uri="{FF2B5EF4-FFF2-40B4-BE49-F238E27FC236}">
                  <a16:creationId xmlns:a16="http://schemas.microsoft.com/office/drawing/2014/main" id="{7C4CD6AD-3D4A-1989-6C18-C48922782B4B}"/>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5" name="Freeform 155">
              <a:extLst>
                <a:ext uri="{FF2B5EF4-FFF2-40B4-BE49-F238E27FC236}">
                  <a16:creationId xmlns:a16="http://schemas.microsoft.com/office/drawing/2014/main" id="{27065CC3-7055-96BF-CD70-F3F76E0A97FB}"/>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6" name="Freeform 156">
              <a:extLst>
                <a:ext uri="{FF2B5EF4-FFF2-40B4-BE49-F238E27FC236}">
                  <a16:creationId xmlns:a16="http://schemas.microsoft.com/office/drawing/2014/main" id="{418073B5-E956-EF0A-6F25-6455B1E58E15}"/>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7" name="Freeform 157">
              <a:extLst>
                <a:ext uri="{FF2B5EF4-FFF2-40B4-BE49-F238E27FC236}">
                  <a16:creationId xmlns:a16="http://schemas.microsoft.com/office/drawing/2014/main" id="{5A240DD6-A704-7826-D77B-D089A67D76B9}"/>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Bagoss Standard Light"/>
                <a:ea typeface="+mn-ea"/>
                <a:cs typeface="+mn-cs"/>
              </a:endParaRPr>
            </a:p>
          </p:txBody>
        </p:sp>
        <p:sp>
          <p:nvSpPr>
            <p:cNvPr id="28" name="Rectangle 158">
              <a:extLst>
                <a:ext uri="{FF2B5EF4-FFF2-40B4-BE49-F238E27FC236}">
                  <a16:creationId xmlns:a16="http://schemas.microsoft.com/office/drawing/2014/main" id="{0673CBE5-8DA1-260F-5988-D7D5EB763DC7}"/>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BBBEF"/>
                </a:solidFill>
                <a:effectLst/>
                <a:uLnTx/>
                <a:uFillTx/>
                <a:latin typeface="Bagoss Standard Light"/>
                <a:ea typeface="+mn-ea"/>
                <a:cs typeface="+mn-cs"/>
              </a:endParaRPr>
            </a:p>
          </p:txBody>
        </p:sp>
      </p:grpSp>
      <p:grpSp>
        <p:nvGrpSpPr>
          <p:cNvPr id="29" name="Groupe 28">
            <a:extLst>
              <a:ext uri="{FF2B5EF4-FFF2-40B4-BE49-F238E27FC236}">
                <a16:creationId xmlns:a16="http://schemas.microsoft.com/office/drawing/2014/main" id="{A57742EE-DD93-4A17-BD20-9349197C7F39}"/>
              </a:ext>
            </a:extLst>
          </p:cNvPr>
          <p:cNvGrpSpPr/>
          <p:nvPr/>
        </p:nvGrpSpPr>
        <p:grpSpPr>
          <a:xfrm>
            <a:off x="617087" y="3194827"/>
            <a:ext cx="1056460" cy="700468"/>
            <a:chOff x="617087" y="3194827"/>
            <a:chExt cx="1056460" cy="700468"/>
          </a:xfrm>
        </p:grpSpPr>
        <p:sp>
          <p:nvSpPr>
            <p:cNvPr id="30" name="Forme libre : forme 29">
              <a:extLst>
                <a:ext uri="{FF2B5EF4-FFF2-40B4-BE49-F238E27FC236}">
                  <a16:creationId xmlns:a16="http://schemas.microsoft.com/office/drawing/2014/main" id="{6AC01EFF-AACB-8BBB-929E-C5445CED442A}"/>
                </a:ext>
              </a:extLst>
            </p:cNvPr>
            <p:cNvSpPr/>
            <p:nvPr/>
          </p:nvSpPr>
          <p:spPr>
            <a:xfrm>
              <a:off x="617087" y="3247405"/>
              <a:ext cx="784711" cy="297704"/>
            </a:xfrm>
            <a:custGeom>
              <a:avLst/>
              <a:gdLst>
                <a:gd name="connsiteX0" fmla="*/ 526204 w 784711"/>
                <a:gd name="connsiteY0" fmla="*/ 225838 h 297704"/>
                <a:gd name="connsiteX1" fmla="*/ 509154 w 784711"/>
                <a:gd name="connsiteY1" fmla="*/ 234220 h 297704"/>
                <a:gd name="connsiteX2" fmla="*/ 602023 w 784711"/>
                <a:gd name="connsiteY2" fmla="*/ 208883 h 297704"/>
                <a:gd name="connsiteX3" fmla="*/ 610405 w 784711"/>
                <a:gd name="connsiteY3" fmla="*/ 200501 h 297704"/>
                <a:gd name="connsiteX4" fmla="*/ 702988 w 784711"/>
                <a:gd name="connsiteY4" fmla="*/ 200501 h 297704"/>
                <a:gd name="connsiteX5" fmla="*/ 720038 w 784711"/>
                <a:gd name="connsiteY5" fmla="*/ 183737 h 297704"/>
                <a:gd name="connsiteX6" fmla="*/ 736802 w 784711"/>
                <a:gd name="connsiteY6" fmla="*/ 192119 h 297704"/>
                <a:gd name="connsiteX7" fmla="*/ 526204 w 784711"/>
                <a:gd name="connsiteY7" fmla="*/ 225838 h 297704"/>
                <a:gd name="connsiteX8" fmla="*/ 483818 w 784711"/>
                <a:gd name="connsiteY8" fmla="*/ 208788 h 297704"/>
                <a:gd name="connsiteX9" fmla="*/ 500867 w 784711"/>
                <a:gd name="connsiteY9" fmla="*/ 200406 h 297704"/>
                <a:gd name="connsiteX10" fmla="*/ 509249 w 784711"/>
                <a:gd name="connsiteY10" fmla="*/ 200406 h 297704"/>
                <a:gd name="connsiteX11" fmla="*/ 509249 w 784711"/>
                <a:gd name="connsiteY11" fmla="*/ 192024 h 297704"/>
                <a:gd name="connsiteX12" fmla="*/ 517631 w 784711"/>
                <a:gd name="connsiteY12" fmla="*/ 208788 h 297704"/>
                <a:gd name="connsiteX13" fmla="*/ 475531 w 784711"/>
                <a:gd name="connsiteY13" fmla="*/ 208788 h 297704"/>
                <a:gd name="connsiteX14" fmla="*/ 483913 w 784711"/>
                <a:gd name="connsiteY14" fmla="*/ 208788 h 297704"/>
                <a:gd name="connsiteX15" fmla="*/ 500867 w 784711"/>
                <a:gd name="connsiteY15" fmla="*/ 82106 h 297704"/>
                <a:gd name="connsiteX16" fmla="*/ 483818 w 784711"/>
                <a:gd name="connsiteY16" fmla="*/ 82106 h 297704"/>
                <a:gd name="connsiteX17" fmla="*/ 492485 w 784711"/>
                <a:gd name="connsiteY17" fmla="*/ 73724 h 297704"/>
                <a:gd name="connsiteX18" fmla="*/ 500867 w 784711"/>
                <a:gd name="connsiteY18" fmla="*/ 82106 h 297704"/>
                <a:gd name="connsiteX19" fmla="*/ 542968 w 784711"/>
                <a:gd name="connsiteY19" fmla="*/ 200406 h 297704"/>
                <a:gd name="connsiteX20" fmla="*/ 534586 w 784711"/>
                <a:gd name="connsiteY20" fmla="*/ 200406 h 297704"/>
                <a:gd name="connsiteX21" fmla="*/ 542968 w 784711"/>
                <a:gd name="connsiteY21" fmla="*/ 200406 h 297704"/>
                <a:gd name="connsiteX22" fmla="*/ 483818 w 784711"/>
                <a:gd name="connsiteY22" fmla="*/ 31623 h 297704"/>
                <a:gd name="connsiteX23" fmla="*/ 585068 w 784711"/>
                <a:gd name="connsiteY23" fmla="*/ 99155 h 297704"/>
                <a:gd name="connsiteX24" fmla="*/ 568304 w 784711"/>
                <a:gd name="connsiteY24" fmla="*/ 107537 h 297704"/>
                <a:gd name="connsiteX25" fmla="*/ 551255 w 784711"/>
                <a:gd name="connsiteY25" fmla="*/ 90773 h 297704"/>
                <a:gd name="connsiteX26" fmla="*/ 475436 w 784711"/>
                <a:gd name="connsiteY26" fmla="*/ 31623 h 297704"/>
                <a:gd name="connsiteX27" fmla="*/ 483818 w 784711"/>
                <a:gd name="connsiteY27" fmla="*/ 31623 h 297704"/>
                <a:gd name="connsiteX28" fmla="*/ 450385 w 784711"/>
                <a:gd name="connsiteY28" fmla="*/ 65437 h 297704"/>
                <a:gd name="connsiteX29" fmla="*/ 425048 w 784711"/>
                <a:gd name="connsiteY29" fmla="*/ 48387 h 297704"/>
                <a:gd name="connsiteX30" fmla="*/ 416666 w 784711"/>
                <a:gd name="connsiteY30" fmla="*/ 56769 h 297704"/>
                <a:gd name="connsiteX31" fmla="*/ 407999 w 784711"/>
                <a:gd name="connsiteY31" fmla="*/ 40005 h 297704"/>
                <a:gd name="connsiteX32" fmla="*/ 441717 w 784711"/>
                <a:gd name="connsiteY32" fmla="*/ 40005 h 297704"/>
                <a:gd name="connsiteX33" fmla="*/ 450385 w 784711"/>
                <a:gd name="connsiteY33" fmla="*/ 48387 h 297704"/>
                <a:gd name="connsiteX34" fmla="*/ 458767 w 784711"/>
                <a:gd name="connsiteY34" fmla="*/ 56769 h 297704"/>
                <a:gd name="connsiteX35" fmla="*/ 450385 w 784711"/>
                <a:gd name="connsiteY35" fmla="*/ 65437 h 297704"/>
                <a:gd name="connsiteX36" fmla="*/ 441717 w 784711"/>
                <a:gd name="connsiteY36" fmla="*/ 192024 h 297704"/>
                <a:gd name="connsiteX37" fmla="*/ 441717 w 784711"/>
                <a:gd name="connsiteY37" fmla="*/ 192024 h 297704"/>
                <a:gd name="connsiteX38" fmla="*/ 450385 w 784711"/>
                <a:gd name="connsiteY38" fmla="*/ 183642 h 297704"/>
                <a:gd name="connsiteX39" fmla="*/ 441717 w 784711"/>
                <a:gd name="connsiteY39" fmla="*/ 192024 h 297704"/>
                <a:gd name="connsiteX40" fmla="*/ 399617 w 784711"/>
                <a:gd name="connsiteY40" fmla="*/ 251174 h 297704"/>
                <a:gd name="connsiteX41" fmla="*/ 399617 w 784711"/>
                <a:gd name="connsiteY41" fmla="*/ 251174 h 297704"/>
                <a:gd name="connsiteX42" fmla="*/ 416666 w 784711"/>
                <a:gd name="connsiteY42" fmla="*/ 242792 h 297704"/>
                <a:gd name="connsiteX43" fmla="*/ 450385 w 784711"/>
                <a:gd name="connsiteY43" fmla="*/ 242792 h 297704"/>
                <a:gd name="connsiteX44" fmla="*/ 399617 w 784711"/>
                <a:gd name="connsiteY44" fmla="*/ 251174 h 297704"/>
                <a:gd name="connsiteX45" fmla="*/ 391235 w 784711"/>
                <a:gd name="connsiteY45" fmla="*/ 217456 h 297704"/>
                <a:gd name="connsiteX46" fmla="*/ 382853 w 784711"/>
                <a:gd name="connsiteY46" fmla="*/ 225838 h 297704"/>
                <a:gd name="connsiteX47" fmla="*/ 407999 w 784711"/>
                <a:gd name="connsiteY47" fmla="*/ 183737 h 297704"/>
                <a:gd name="connsiteX48" fmla="*/ 399617 w 784711"/>
                <a:gd name="connsiteY48" fmla="*/ 208883 h 297704"/>
                <a:gd name="connsiteX49" fmla="*/ 399617 w 784711"/>
                <a:gd name="connsiteY49" fmla="*/ 217551 h 297704"/>
                <a:gd name="connsiteX50" fmla="*/ 391235 w 784711"/>
                <a:gd name="connsiteY50" fmla="*/ 217551 h 297704"/>
                <a:gd name="connsiteX51" fmla="*/ 365898 w 784711"/>
                <a:gd name="connsiteY51" fmla="*/ 158306 h 297704"/>
                <a:gd name="connsiteX52" fmla="*/ 382948 w 784711"/>
                <a:gd name="connsiteY52" fmla="*/ 132969 h 297704"/>
                <a:gd name="connsiteX53" fmla="*/ 374566 w 784711"/>
                <a:gd name="connsiteY53" fmla="*/ 158306 h 297704"/>
                <a:gd name="connsiteX54" fmla="*/ 365898 w 784711"/>
                <a:gd name="connsiteY54" fmla="*/ 158306 h 297704"/>
                <a:gd name="connsiteX55" fmla="*/ 349134 w 784711"/>
                <a:gd name="connsiteY55" fmla="*/ 65437 h 297704"/>
                <a:gd name="connsiteX56" fmla="*/ 264838 w 784711"/>
                <a:gd name="connsiteY56" fmla="*/ 73819 h 297704"/>
                <a:gd name="connsiteX57" fmla="*/ 323702 w 784711"/>
                <a:gd name="connsiteY57" fmla="*/ 56769 h 297704"/>
                <a:gd name="connsiteX58" fmla="*/ 349134 w 784711"/>
                <a:gd name="connsiteY58" fmla="*/ 56769 h 297704"/>
                <a:gd name="connsiteX59" fmla="*/ 349134 w 784711"/>
                <a:gd name="connsiteY59" fmla="*/ 65437 h 297704"/>
                <a:gd name="connsiteX60" fmla="*/ 332084 w 784711"/>
                <a:gd name="connsiteY60" fmla="*/ 234125 h 297704"/>
                <a:gd name="connsiteX61" fmla="*/ 306938 w 784711"/>
                <a:gd name="connsiteY61" fmla="*/ 217361 h 297704"/>
                <a:gd name="connsiteX62" fmla="*/ 306938 w 784711"/>
                <a:gd name="connsiteY62" fmla="*/ 208693 h 297704"/>
                <a:gd name="connsiteX63" fmla="*/ 340657 w 784711"/>
                <a:gd name="connsiteY63" fmla="*/ 208693 h 297704"/>
                <a:gd name="connsiteX64" fmla="*/ 331989 w 784711"/>
                <a:gd name="connsiteY64" fmla="*/ 234029 h 297704"/>
                <a:gd name="connsiteX65" fmla="*/ 332084 w 784711"/>
                <a:gd name="connsiteY65" fmla="*/ 267938 h 297704"/>
                <a:gd name="connsiteX66" fmla="*/ 323702 w 784711"/>
                <a:gd name="connsiteY66" fmla="*/ 267938 h 297704"/>
                <a:gd name="connsiteX67" fmla="*/ 332084 w 784711"/>
                <a:gd name="connsiteY67" fmla="*/ 267938 h 297704"/>
                <a:gd name="connsiteX68" fmla="*/ 281602 w 784711"/>
                <a:gd name="connsiteY68" fmla="*/ 107537 h 297704"/>
                <a:gd name="connsiteX69" fmla="*/ 281602 w 784711"/>
                <a:gd name="connsiteY69" fmla="*/ 99155 h 297704"/>
                <a:gd name="connsiteX70" fmla="*/ 289984 w 784711"/>
                <a:gd name="connsiteY70" fmla="*/ 99155 h 297704"/>
                <a:gd name="connsiteX71" fmla="*/ 281602 w 784711"/>
                <a:gd name="connsiteY71" fmla="*/ 107537 h 297704"/>
                <a:gd name="connsiteX72" fmla="*/ 264838 w 784711"/>
                <a:gd name="connsiteY72" fmla="*/ 183642 h 297704"/>
                <a:gd name="connsiteX73" fmla="*/ 281602 w 784711"/>
                <a:gd name="connsiteY73" fmla="*/ 158306 h 297704"/>
                <a:gd name="connsiteX74" fmla="*/ 264838 w 784711"/>
                <a:gd name="connsiteY74" fmla="*/ 183642 h 297704"/>
                <a:gd name="connsiteX75" fmla="*/ 214070 w 784711"/>
                <a:gd name="connsiteY75" fmla="*/ 208788 h 297704"/>
                <a:gd name="connsiteX76" fmla="*/ 264838 w 784711"/>
                <a:gd name="connsiteY76" fmla="*/ 225838 h 297704"/>
                <a:gd name="connsiteX77" fmla="*/ 306938 w 784711"/>
                <a:gd name="connsiteY77" fmla="*/ 259556 h 297704"/>
                <a:gd name="connsiteX78" fmla="*/ 214070 w 784711"/>
                <a:gd name="connsiteY78" fmla="*/ 208788 h 297704"/>
                <a:gd name="connsiteX79" fmla="*/ 239501 w 784711"/>
                <a:gd name="connsiteY79" fmla="*/ 158306 h 297704"/>
                <a:gd name="connsiteX80" fmla="*/ 231119 w 784711"/>
                <a:gd name="connsiteY80" fmla="*/ 175070 h 297704"/>
                <a:gd name="connsiteX81" fmla="*/ 222737 w 784711"/>
                <a:gd name="connsiteY81" fmla="*/ 175070 h 297704"/>
                <a:gd name="connsiteX82" fmla="*/ 239501 w 784711"/>
                <a:gd name="connsiteY82" fmla="*/ 158306 h 297704"/>
                <a:gd name="connsiteX83" fmla="*/ 197401 w 784711"/>
                <a:gd name="connsiteY83" fmla="*/ 90773 h 297704"/>
                <a:gd name="connsiteX84" fmla="*/ 247883 w 784711"/>
                <a:gd name="connsiteY84" fmla="*/ 99155 h 297704"/>
                <a:gd name="connsiteX85" fmla="*/ 239501 w 784711"/>
                <a:gd name="connsiteY85" fmla="*/ 107537 h 297704"/>
                <a:gd name="connsiteX86" fmla="*/ 222737 w 784711"/>
                <a:gd name="connsiteY86" fmla="*/ 107537 h 297704"/>
                <a:gd name="connsiteX87" fmla="*/ 197401 w 784711"/>
                <a:gd name="connsiteY87" fmla="*/ 124587 h 297704"/>
                <a:gd name="connsiteX88" fmla="*/ 197401 w 784711"/>
                <a:gd name="connsiteY88" fmla="*/ 90869 h 297704"/>
                <a:gd name="connsiteX89" fmla="*/ 197401 w 784711"/>
                <a:gd name="connsiteY89" fmla="*/ 175070 h 297704"/>
                <a:gd name="connsiteX90" fmla="*/ 189019 w 784711"/>
                <a:gd name="connsiteY90" fmla="*/ 175070 h 297704"/>
                <a:gd name="connsiteX91" fmla="*/ 197401 w 784711"/>
                <a:gd name="connsiteY91" fmla="*/ 166688 h 297704"/>
                <a:gd name="connsiteX92" fmla="*/ 197401 w 784711"/>
                <a:gd name="connsiteY92" fmla="*/ 175070 h 297704"/>
                <a:gd name="connsiteX93" fmla="*/ 171969 w 784711"/>
                <a:gd name="connsiteY93" fmla="*/ 90773 h 297704"/>
                <a:gd name="connsiteX94" fmla="*/ 163587 w 784711"/>
                <a:gd name="connsiteY94" fmla="*/ 107537 h 297704"/>
                <a:gd name="connsiteX95" fmla="*/ 138155 w 784711"/>
                <a:gd name="connsiteY95" fmla="*/ 99155 h 297704"/>
                <a:gd name="connsiteX96" fmla="*/ 138155 w 784711"/>
                <a:gd name="connsiteY96" fmla="*/ 107537 h 297704"/>
                <a:gd name="connsiteX97" fmla="*/ 113009 w 784711"/>
                <a:gd name="connsiteY97" fmla="*/ 90773 h 297704"/>
                <a:gd name="connsiteX98" fmla="*/ 188924 w 784711"/>
                <a:gd name="connsiteY98" fmla="*/ 82106 h 297704"/>
                <a:gd name="connsiteX99" fmla="*/ 188924 w 784711"/>
                <a:gd name="connsiteY99" fmla="*/ 90773 h 297704"/>
                <a:gd name="connsiteX100" fmla="*/ 171874 w 784711"/>
                <a:gd name="connsiteY100" fmla="*/ 90773 h 297704"/>
                <a:gd name="connsiteX101" fmla="*/ 163587 w 784711"/>
                <a:gd name="connsiteY101" fmla="*/ 166688 h 297704"/>
                <a:gd name="connsiteX102" fmla="*/ 146823 w 784711"/>
                <a:gd name="connsiteY102" fmla="*/ 175070 h 297704"/>
                <a:gd name="connsiteX103" fmla="*/ 138155 w 784711"/>
                <a:gd name="connsiteY103" fmla="*/ 166688 h 297704"/>
                <a:gd name="connsiteX104" fmla="*/ 171874 w 784711"/>
                <a:gd name="connsiteY104" fmla="*/ 166688 h 297704"/>
                <a:gd name="connsiteX105" fmla="*/ 163492 w 784711"/>
                <a:gd name="connsiteY105" fmla="*/ 166688 h 297704"/>
                <a:gd name="connsiteX106" fmla="*/ 79386 w 784711"/>
                <a:gd name="connsiteY106" fmla="*/ 132874 h 297704"/>
                <a:gd name="connsiteX107" fmla="*/ 87768 w 784711"/>
                <a:gd name="connsiteY107" fmla="*/ 132874 h 297704"/>
                <a:gd name="connsiteX108" fmla="*/ 96150 w 784711"/>
                <a:gd name="connsiteY108" fmla="*/ 141256 h 297704"/>
                <a:gd name="connsiteX109" fmla="*/ 104532 w 784711"/>
                <a:gd name="connsiteY109" fmla="*/ 141256 h 297704"/>
                <a:gd name="connsiteX110" fmla="*/ 121582 w 784711"/>
                <a:gd name="connsiteY110" fmla="*/ 149924 h 297704"/>
                <a:gd name="connsiteX111" fmla="*/ 121582 w 784711"/>
                <a:gd name="connsiteY111" fmla="*/ 158306 h 297704"/>
                <a:gd name="connsiteX112" fmla="*/ 79481 w 784711"/>
                <a:gd name="connsiteY112" fmla="*/ 132969 h 297704"/>
                <a:gd name="connsiteX113" fmla="*/ 54050 w 784711"/>
                <a:gd name="connsiteY113" fmla="*/ 99155 h 297704"/>
                <a:gd name="connsiteX114" fmla="*/ 79386 w 784711"/>
                <a:gd name="connsiteY114" fmla="*/ 99155 h 297704"/>
                <a:gd name="connsiteX115" fmla="*/ 54050 w 784711"/>
                <a:gd name="connsiteY115" fmla="*/ 99155 h 297704"/>
                <a:gd name="connsiteX116" fmla="*/ 365898 w 784711"/>
                <a:gd name="connsiteY116" fmla="*/ 82106 h 297704"/>
                <a:gd name="connsiteX117" fmla="*/ 365898 w 784711"/>
                <a:gd name="connsiteY117" fmla="*/ 82106 h 297704"/>
                <a:gd name="connsiteX118" fmla="*/ 391235 w 784711"/>
                <a:gd name="connsiteY118" fmla="*/ 48387 h 297704"/>
                <a:gd name="connsiteX119" fmla="*/ 382853 w 784711"/>
                <a:gd name="connsiteY119" fmla="*/ 48387 h 297704"/>
                <a:gd name="connsiteX120" fmla="*/ 391235 w 784711"/>
                <a:gd name="connsiteY120" fmla="*/ 48387 h 297704"/>
                <a:gd name="connsiteX121" fmla="*/ 618882 w 784711"/>
                <a:gd name="connsiteY121" fmla="*/ 141256 h 297704"/>
                <a:gd name="connsiteX122" fmla="*/ 610500 w 784711"/>
                <a:gd name="connsiteY122" fmla="*/ 141256 h 297704"/>
                <a:gd name="connsiteX123" fmla="*/ 610500 w 784711"/>
                <a:gd name="connsiteY123" fmla="*/ 132874 h 297704"/>
                <a:gd name="connsiteX124" fmla="*/ 618882 w 784711"/>
                <a:gd name="connsiteY124" fmla="*/ 141256 h 297704"/>
                <a:gd name="connsiteX125" fmla="*/ 652601 w 784711"/>
                <a:gd name="connsiteY125" fmla="*/ 175070 h 297704"/>
                <a:gd name="connsiteX126" fmla="*/ 627264 w 784711"/>
                <a:gd name="connsiteY126" fmla="*/ 175070 h 297704"/>
                <a:gd name="connsiteX127" fmla="*/ 652601 w 784711"/>
                <a:gd name="connsiteY127" fmla="*/ 175070 h 297704"/>
                <a:gd name="connsiteX128" fmla="*/ 669365 w 784711"/>
                <a:gd name="connsiteY128" fmla="*/ 166688 h 297704"/>
                <a:gd name="connsiteX129" fmla="*/ 669365 w 784711"/>
                <a:gd name="connsiteY129" fmla="*/ 175070 h 297704"/>
                <a:gd name="connsiteX130" fmla="*/ 669365 w 784711"/>
                <a:gd name="connsiteY130" fmla="*/ 166688 h 297704"/>
                <a:gd name="connsiteX131" fmla="*/ 770615 w 784711"/>
                <a:gd name="connsiteY131" fmla="*/ 183642 h 297704"/>
                <a:gd name="connsiteX132" fmla="*/ 492485 w 784711"/>
                <a:gd name="connsiteY132" fmla="*/ 6286 h 297704"/>
                <a:gd name="connsiteX133" fmla="*/ 483818 w 784711"/>
                <a:gd name="connsiteY133" fmla="*/ 6286 h 297704"/>
                <a:gd name="connsiteX134" fmla="*/ 28618 w 784711"/>
                <a:gd name="connsiteY134" fmla="*/ 73819 h 297704"/>
                <a:gd name="connsiteX135" fmla="*/ 11854 w 784711"/>
                <a:gd name="connsiteY135" fmla="*/ 90869 h 297704"/>
                <a:gd name="connsiteX136" fmla="*/ 3472 w 784711"/>
                <a:gd name="connsiteY136" fmla="*/ 116015 h 297704"/>
                <a:gd name="connsiteX137" fmla="*/ 323702 w 784711"/>
                <a:gd name="connsiteY137" fmla="*/ 293370 h 297704"/>
                <a:gd name="connsiteX138" fmla="*/ 340752 w 784711"/>
                <a:gd name="connsiteY138" fmla="*/ 293370 h 297704"/>
                <a:gd name="connsiteX139" fmla="*/ 568400 w 784711"/>
                <a:gd name="connsiteY139" fmla="*/ 251270 h 297704"/>
                <a:gd name="connsiteX140" fmla="*/ 770615 w 784711"/>
                <a:gd name="connsiteY140" fmla="*/ 217551 h 297704"/>
                <a:gd name="connsiteX141" fmla="*/ 778997 w 784711"/>
                <a:gd name="connsiteY141" fmla="*/ 192119 h 297704"/>
                <a:gd name="connsiteX142" fmla="*/ 770615 w 784711"/>
                <a:gd name="connsiteY142" fmla="*/ 183737 h 29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84711" h="297704">
                  <a:moveTo>
                    <a:pt x="526204" y="225838"/>
                  </a:moveTo>
                  <a:cubicBezTo>
                    <a:pt x="517536" y="225838"/>
                    <a:pt x="517536" y="234220"/>
                    <a:pt x="509154" y="234220"/>
                  </a:cubicBezTo>
                  <a:cubicBezTo>
                    <a:pt x="542873" y="225838"/>
                    <a:pt x="576686" y="217456"/>
                    <a:pt x="602023" y="208883"/>
                  </a:cubicBezTo>
                  <a:cubicBezTo>
                    <a:pt x="602023" y="208883"/>
                    <a:pt x="602023" y="200501"/>
                    <a:pt x="610405" y="200501"/>
                  </a:cubicBezTo>
                  <a:lnTo>
                    <a:pt x="702988" y="200501"/>
                  </a:lnTo>
                  <a:cubicBezTo>
                    <a:pt x="711370" y="200501"/>
                    <a:pt x="720038" y="192119"/>
                    <a:pt x="720038" y="183737"/>
                  </a:cubicBezTo>
                  <a:cubicBezTo>
                    <a:pt x="728420" y="183737"/>
                    <a:pt x="728420" y="192119"/>
                    <a:pt x="736802" y="192119"/>
                  </a:cubicBezTo>
                  <a:cubicBezTo>
                    <a:pt x="669269" y="208883"/>
                    <a:pt x="593450" y="217551"/>
                    <a:pt x="526204" y="225838"/>
                  </a:cubicBezTo>
                  <a:close/>
                  <a:moveTo>
                    <a:pt x="483818" y="208788"/>
                  </a:moveTo>
                  <a:cubicBezTo>
                    <a:pt x="492485" y="208788"/>
                    <a:pt x="500867" y="208788"/>
                    <a:pt x="500867" y="200406"/>
                  </a:cubicBezTo>
                  <a:lnTo>
                    <a:pt x="509249" y="200406"/>
                  </a:lnTo>
                  <a:lnTo>
                    <a:pt x="509249" y="192024"/>
                  </a:lnTo>
                  <a:cubicBezTo>
                    <a:pt x="509249" y="197612"/>
                    <a:pt x="512043" y="203200"/>
                    <a:pt x="517631" y="208788"/>
                  </a:cubicBezTo>
                  <a:lnTo>
                    <a:pt x="475531" y="208788"/>
                  </a:lnTo>
                  <a:lnTo>
                    <a:pt x="483913" y="208788"/>
                  </a:lnTo>
                  <a:close/>
                  <a:moveTo>
                    <a:pt x="500867" y="82106"/>
                  </a:moveTo>
                  <a:lnTo>
                    <a:pt x="483818" y="82106"/>
                  </a:lnTo>
                  <a:cubicBezTo>
                    <a:pt x="489597" y="82106"/>
                    <a:pt x="492485" y="79312"/>
                    <a:pt x="492485" y="73724"/>
                  </a:cubicBezTo>
                  <a:lnTo>
                    <a:pt x="500867" y="82106"/>
                  </a:lnTo>
                  <a:close/>
                  <a:moveTo>
                    <a:pt x="542968" y="200406"/>
                  </a:moveTo>
                  <a:lnTo>
                    <a:pt x="534586" y="200406"/>
                  </a:lnTo>
                  <a:lnTo>
                    <a:pt x="542968" y="200406"/>
                  </a:lnTo>
                  <a:close/>
                  <a:moveTo>
                    <a:pt x="483818" y="31623"/>
                  </a:moveTo>
                  <a:cubicBezTo>
                    <a:pt x="517536" y="48387"/>
                    <a:pt x="551350" y="73724"/>
                    <a:pt x="585068" y="99155"/>
                  </a:cubicBezTo>
                  <a:cubicBezTo>
                    <a:pt x="576686" y="90773"/>
                    <a:pt x="576686" y="99155"/>
                    <a:pt x="568304" y="107537"/>
                  </a:cubicBezTo>
                  <a:cubicBezTo>
                    <a:pt x="568304" y="99155"/>
                    <a:pt x="559637" y="90773"/>
                    <a:pt x="551255" y="90773"/>
                  </a:cubicBezTo>
                  <a:cubicBezTo>
                    <a:pt x="526109" y="65437"/>
                    <a:pt x="500772" y="48387"/>
                    <a:pt x="475436" y="31623"/>
                  </a:cubicBezTo>
                  <a:lnTo>
                    <a:pt x="483818" y="31623"/>
                  </a:lnTo>
                  <a:close/>
                  <a:moveTo>
                    <a:pt x="450385" y="65437"/>
                  </a:moveTo>
                  <a:cubicBezTo>
                    <a:pt x="450385" y="48387"/>
                    <a:pt x="433430" y="40005"/>
                    <a:pt x="425048" y="48387"/>
                  </a:cubicBezTo>
                  <a:cubicBezTo>
                    <a:pt x="425048" y="48387"/>
                    <a:pt x="425048" y="56769"/>
                    <a:pt x="416666" y="56769"/>
                  </a:cubicBezTo>
                  <a:cubicBezTo>
                    <a:pt x="425048" y="48387"/>
                    <a:pt x="416666" y="48387"/>
                    <a:pt x="407999" y="40005"/>
                  </a:cubicBezTo>
                  <a:lnTo>
                    <a:pt x="441717" y="40005"/>
                  </a:lnTo>
                  <a:cubicBezTo>
                    <a:pt x="441717" y="40005"/>
                    <a:pt x="441717" y="48387"/>
                    <a:pt x="450385" y="48387"/>
                  </a:cubicBezTo>
                  <a:cubicBezTo>
                    <a:pt x="450385" y="56769"/>
                    <a:pt x="458767" y="56769"/>
                    <a:pt x="458767" y="56769"/>
                  </a:cubicBezTo>
                  <a:lnTo>
                    <a:pt x="450385" y="65437"/>
                  </a:lnTo>
                  <a:close/>
                  <a:moveTo>
                    <a:pt x="441717" y="192024"/>
                  </a:moveTo>
                  <a:lnTo>
                    <a:pt x="441717" y="192024"/>
                  </a:lnTo>
                  <a:lnTo>
                    <a:pt x="450385" y="183642"/>
                  </a:lnTo>
                  <a:cubicBezTo>
                    <a:pt x="450385" y="183642"/>
                    <a:pt x="450385" y="192024"/>
                    <a:pt x="441717" y="192024"/>
                  </a:cubicBezTo>
                  <a:close/>
                  <a:moveTo>
                    <a:pt x="399617" y="251174"/>
                  </a:moveTo>
                  <a:lnTo>
                    <a:pt x="399617" y="251174"/>
                  </a:lnTo>
                  <a:cubicBezTo>
                    <a:pt x="405205" y="245586"/>
                    <a:pt x="410888" y="242792"/>
                    <a:pt x="416666" y="242792"/>
                  </a:cubicBezTo>
                  <a:lnTo>
                    <a:pt x="450385" y="242792"/>
                  </a:lnTo>
                  <a:cubicBezTo>
                    <a:pt x="433430" y="242792"/>
                    <a:pt x="416666" y="242792"/>
                    <a:pt x="399617" y="251174"/>
                  </a:cubicBezTo>
                  <a:close/>
                  <a:moveTo>
                    <a:pt x="391235" y="217456"/>
                  </a:moveTo>
                  <a:cubicBezTo>
                    <a:pt x="391235" y="225838"/>
                    <a:pt x="382853" y="225838"/>
                    <a:pt x="382853" y="225838"/>
                  </a:cubicBezTo>
                  <a:cubicBezTo>
                    <a:pt x="391235" y="208788"/>
                    <a:pt x="399617" y="200406"/>
                    <a:pt x="407999" y="183737"/>
                  </a:cubicBezTo>
                  <a:cubicBezTo>
                    <a:pt x="407999" y="192119"/>
                    <a:pt x="399617" y="200501"/>
                    <a:pt x="399617" y="208883"/>
                  </a:cubicBezTo>
                  <a:lnTo>
                    <a:pt x="399617" y="217551"/>
                  </a:lnTo>
                  <a:lnTo>
                    <a:pt x="391235" y="217551"/>
                  </a:lnTo>
                  <a:close/>
                  <a:moveTo>
                    <a:pt x="365898" y="158306"/>
                  </a:moveTo>
                  <a:cubicBezTo>
                    <a:pt x="374566" y="149924"/>
                    <a:pt x="382948" y="141256"/>
                    <a:pt x="382948" y="132969"/>
                  </a:cubicBezTo>
                  <a:cubicBezTo>
                    <a:pt x="382948" y="141351"/>
                    <a:pt x="374566" y="150019"/>
                    <a:pt x="374566" y="158306"/>
                  </a:cubicBezTo>
                  <a:lnTo>
                    <a:pt x="365898" y="158306"/>
                  </a:lnTo>
                  <a:close/>
                  <a:moveTo>
                    <a:pt x="349134" y="65437"/>
                  </a:moveTo>
                  <a:cubicBezTo>
                    <a:pt x="315416" y="65437"/>
                    <a:pt x="289984" y="73819"/>
                    <a:pt x="264838" y="73819"/>
                  </a:cubicBezTo>
                  <a:cubicBezTo>
                    <a:pt x="281602" y="65437"/>
                    <a:pt x="298556" y="65437"/>
                    <a:pt x="323702" y="56769"/>
                  </a:cubicBezTo>
                  <a:lnTo>
                    <a:pt x="349134" y="56769"/>
                  </a:lnTo>
                  <a:lnTo>
                    <a:pt x="349134" y="65437"/>
                  </a:lnTo>
                  <a:close/>
                  <a:moveTo>
                    <a:pt x="332084" y="234125"/>
                  </a:moveTo>
                  <a:cubicBezTo>
                    <a:pt x="326496" y="228536"/>
                    <a:pt x="318114" y="222949"/>
                    <a:pt x="306938" y="217361"/>
                  </a:cubicBezTo>
                  <a:lnTo>
                    <a:pt x="306938" y="208693"/>
                  </a:lnTo>
                  <a:lnTo>
                    <a:pt x="340657" y="208693"/>
                  </a:lnTo>
                  <a:cubicBezTo>
                    <a:pt x="340657" y="217361"/>
                    <a:pt x="331989" y="225743"/>
                    <a:pt x="331989" y="234029"/>
                  </a:cubicBezTo>
                  <a:close/>
                  <a:moveTo>
                    <a:pt x="332084" y="267938"/>
                  </a:moveTo>
                  <a:lnTo>
                    <a:pt x="323702" y="267938"/>
                  </a:lnTo>
                  <a:lnTo>
                    <a:pt x="332084" y="267938"/>
                  </a:lnTo>
                  <a:close/>
                  <a:moveTo>
                    <a:pt x="281602" y="107537"/>
                  </a:moveTo>
                  <a:lnTo>
                    <a:pt x="281602" y="99155"/>
                  </a:lnTo>
                  <a:lnTo>
                    <a:pt x="289984" y="99155"/>
                  </a:lnTo>
                  <a:cubicBezTo>
                    <a:pt x="284396" y="99155"/>
                    <a:pt x="281602" y="101949"/>
                    <a:pt x="281602" y="107537"/>
                  </a:cubicBezTo>
                  <a:close/>
                  <a:moveTo>
                    <a:pt x="264838" y="183642"/>
                  </a:moveTo>
                  <a:cubicBezTo>
                    <a:pt x="264838" y="166592"/>
                    <a:pt x="273220" y="166592"/>
                    <a:pt x="281602" y="158306"/>
                  </a:cubicBezTo>
                  <a:cubicBezTo>
                    <a:pt x="273220" y="166688"/>
                    <a:pt x="273220" y="175070"/>
                    <a:pt x="264838" y="183642"/>
                  </a:cubicBezTo>
                  <a:close/>
                  <a:moveTo>
                    <a:pt x="214070" y="208788"/>
                  </a:moveTo>
                  <a:cubicBezTo>
                    <a:pt x="231119" y="208788"/>
                    <a:pt x="247788" y="217456"/>
                    <a:pt x="264838" y="225838"/>
                  </a:cubicBezTo>
                  <a:cubicBezTo>
                    <a:pt x="281602" y="225838"/>
                    <a:pt x="298556" y="242888"/>
                    <a:pt x="306938" y="259556"/>
                  </a:cubicBezTo>
                  <a:cubicBezTo>
                    <a:pt x="273220" y="242792"/>
                    <a:pt x="247788" y="225838"/>
                    <a:pt x="214070" y="208788"/>
                  </a:cubicBezTo>
                  <a:close/>
                  <a:moveTo>
                    <a:pt x="239501" y="158306"/>
                  </a:moveTo>
                  <a:cubicBezTo>
                    <a:pt x="239501" y="166688"/>
                    <a:pt x="231119" y="166688"/>
                    <a:pt x="231119" y="175070"/>
                  </a:cubicBezTo>
                  <a:lnTo>
                    <a:pt x="222737" y="175070"/>
                  </a:lnTo>
                  <a:cubicBezTo>
                    <a:pt x="231119" y="175070"/>
                    <a:pt x="231119" y="166688"/>
                    <a:pt x="239501" y="158306"/>
                  </a:cubicBezTo>
                  <a:close/>
                  <a:moveTo>
                    <a:pt x="197401" y="90773"/>
                  </a:moveTo>
                  <a:cubicBezTo>
                    <a:pt x="214165" y="99155"/>
                    <a:pt x="231119" y="99155"/>
                    <a:pt x="247883" y="99155"/>
                  </a:cubicBezTo>
                  <a:cubicBezTo>
                    <a:pt x="247883" y="104744"/>
                    <a:pt x="245090" y="107537"/>
                    <a:pt x="239501" y="107537"/>
                  </a:cubicBezTo>
                  <a:cubicBezTo>
                    <a:pt x="239501" y="99155"/>
                    <a:pt x="231119" y="99155"/>
                    <a:pt x="222737" y="107537"/>
                  </a:cubicBezTo>
                  <a:cubicBezTo>
                    <a:pt x="214070" y="107537"/>
                    <a:pt x="205688" y="115919"/>
                    <a:pt x="197401" y="124587"/>
                  </a:cubicBezTo>
                  <a:lnTo>
                    <a:pt x="197401" y="90869"/>
                  </a:lnTo>
                  <a:close/>
                  <a:moveTo>
                    <a:pt x="197401" y="175070"/>
                  </a:moveTo>
                  <a:lnTo>
                    <a:pt x="189019" y="175070"/>
                  </a:lnTo>
                  <a:lnTo>
                    <a:pt x="197401" y="166688"/>
                  </a:lnTo>
                  <a:lnTo>
                    <a:pt x="197401" y="175070"/>
                  </a:lnTo>
                  <a:close/>
                  <a:moveTo>
                    <a:pt x="171969" y="90773"/>
                  </a:moveTo>
                  <a:cubicBezTo>
                    <a:pt x="171969" y="90773"/>
                    <a:pt x="163587" y="99155"/>
                    <a:pt x="163587" y="107537"/>
                  </a:cubicBezTo>
                  <a:cubicBezTo>
                    <a:pt x="163587" y="90773"/>
                    <a:pt x="146823" y="90773"/>
                    <a:pt x="138155" y="99155"/>
                  </a:cubicBezTo>
                  <a:lnTo>
                    <a:pt x="138155" y="107537"/>
                  </a:lnTo>
                  <a:cubicBezTo>
                    <a:pt x="129773" y="90773"/>
                    <a:pt x="121391" y="82106"/>
                    <a:pt x="113009" y="90773"/>
                  </a:cubicBezTo>
                  <a:cubicBezTo>
                    <a:pt x="138155" y="90773"/>
                    <a:pt x="163492" y="82106"/>
                    <a:pt x="188924" y="82106"/>
                  </a:cubicBezTo>
                  <a:lnTo>
                    <a:pt x="188924" y="90773"/>
                  </a:lnTo>
                  <a:cubicBezTo>
                    <a:pt x="180256" y="82106"/>
                    <a:pt x="180256" y="90773"/>
                    <a:pt x="171874" y="90773"/>
                  </a:cubicBezTo>
                  <a:close/>
                  <a:moveTo>
                    <a:pt x="163587" y="166688"/>
                  </a:moveTo>
                  <a:cubicBezTo>
                    <a:pt x="155205" y="166688"/>
                    <a:pt x="146823" y="166688"/>
                    <a:pt x="146823" y="175070"/>
                  </a:cubicBezTo>
                  <a:lnTo>
                    <a:pt x="138155" y="166688"/>
                  </a:lnTo>
                  <a:lnTo>
                    <a:pt x="171874" y="166688"/>
                  </a:lnTo>
                  <a:lnTo>
                    <a:pt x="163492" y="166688"/>
                  </a:lnTo>
                  <a:close/>
                  <a:moveTo>
                    <a:pt x="79386" y="132874"/>
                  </a:moveTo>
                  <a:lnTo>
                    <a:pt x="87768" y="132874"/>
                  </a:lnTo>
                  <a:lnTo>
                    <a:pt x="96150" y="141256"/>
                  </a:lnTo>
                  <a:lnTo>
                    <a:pt x="104532" y="141256"/>
                  </a:lnTo>
                  <a:cubicBezTo>
                    <a:pt x="104532" y="149924"/>
                    <a:pt x="113200" y="158306"/>
                    <a:pt x="121582" y="149924"/>
                  </a:cubicBezTo>
                  <a:lnTo>
                    <a:pt x="121582" y="158306"/>
                  </a:lnTo>
                  <a:cubicBezTo>
                    <a:pt x="104532" y="149924"/>
                    <a:pt x="87863" y="141256"/>
                    <a:pt x="79481" y="132969"/>
                  </a:cubicBezTo>
                  <a:close/>
                  <a:moveTo>
                    <a:pt x="54050" y="99155"/>
                  </a:moveTo>
                  <a:lnTo>
                    <a:pt x="79386" y="99155"/>
                  </a:lnTo>
                  <a:lnTo>
                    <a:pt x="54050" y="99155"/>
                  </a:lnTo>
                  <a:close/>
                  <a:moveTo>
                    <a:pt x="365898" y="82106"/>
                  </a:moveTo>
                  <a:lnTo>
                    <a:pt x="365898" y="82106"/>
                  </a:lnTo>
                  <a:close/>
                  <a:moveTo>
                    <a:pt x="391235" y="48387"/>
                  </a:moveTo>
                  <a:lnTo>
                    <a:pt x="382853" y="48387"/>
                  </a:lnTo>
                  <a:lnTo>
                    <a:pt x="391235" y="48387"/>
                  </a:lnTo>
                  <a:close/>
                  <a:moveTo>
                    <a:pt x="618882" y="141256"/>
                  </a:moveTo>
                  <a:lnTo>
                    <a:pt x="610500" y="141256"/>
                  </a:lnTo>
                  <a:lnTo>
                    <a:pt x="610500" y="132874"/>
                  </a:lnTo>
                  <a:lnTo>
                    <a:pt x="618882" y="141256"/>
                  </a:lnTo>
                  <a:close/>
                  <a:moveTo>
                    <a:pt x="652601" y="175070"/>
                  </a:moveTo>
                  <a:lnTo>
                    <a:pt x="627264" y="175070"/>
                  </a:lnTo>
                  <a:lnTo>
                    <a:pt x="652601" y="175070"/>
                  </a:lnTo>
                  <a:close/>
                  <a:moveTo>
                    <a:pt x="669365" y="166688"/>
                  </a:moveTo>
                  <a:lnTo>
                    <a:pt x="669365" y="175070"/>
                  </a:lnTo>
                  <a:lnTo>
                    <a:pt x="669365" y="166688"/>
                  </a:lnTo>
                  <a:close/>
                  <a:moveTo>
                    <a:pt x="770615" y="183642"/>
                  </a:moveTo>
                  <a:cubicBezTo>
                    <a:pt x="678032" y="124492"/>
                    <a:pt x="585164" y="65342"/>
                    <a:pt x="492485" y="6286"/>
                  </a:cubicBezTo>
                  <a:cubicBezTo>
                    <a:pt x="492485" y="-2095"/>
                    <a:pt x="483818" y="-2095"/>
                    <a:pt x="483818" y="6286"/>
                  </a:cubicBezTo>
                  <a:cubicBezTo>
                    <a:pt x="332084" y="23051"/>
                    <a:pt x="180351" y="48387"/>
                    <a:pt x="28618" y="73819"/>
                  </a:cubicBezTo>
                  <a:cubicBezTo>
                    <a:pt x="20236" y="82201"/>
                    <a:pt x="11854" y="82201"/>
                    <a:pt x="11854" y="90869"/>
                  </a:cubicBezTo>
                  <a:cubicBezTo>
                    <a:pt x="3472" y="90869"/>
                    <a:pt x="-4910" y="107633"/>
                    <a:pt x="3472" y="116015"/>
                  </a:cubicBezTo>
                  <a:cubicBezTo>
                    <a:pt x="96055" y="192119"/>
                    <a:pt x="214070" y="234315"/>
                    <a:pt x="323702" y="293370"/>
                  </a:cubicBezTo>
                  <a:cubicBezTo>
                    <a:pt x="329291" y="299149"/>
                    <a:pt x="334973" y="299149"/>
                    <a:pt x="340752" y="293370"/>
                  </a:cubicBezTo>
                  <a:cubicBezTo>
                    <a:pt x="407999" y="268034"/>
                    <a:pt x="492485" y="259651"/>
                    <a:pt x="568400" y="251270"/>
                  </a:cubicBezTo>
                  <a:cubicBezTo>
                    <a:pt x="635646" y="242888"/>
                    <a:pt x="703083" y="234220"/>
                    <a:pt x="770615" y="217551"/>
                  </a:cubicBezTo>
                  <a:cubicBezTo>
                    <a:pt x="787665" y="217551"/>
                    <a:pt x="787665" y="200501"/>
                    <a:pt x="778997" y="192119"/>
                  </a:cubicBezTo>
                  <a:cubicBezTo>
                    <a:pt x="778997" y="192119"/>
                    <a:pt x="778997" y="183737"/>
                    <a:pt x="770615" y="183737"/>
                  </a:cubicBezTo>
                  <a:close/>
                </a:path>
              </a:pathLst>
            </a:custGeom>
            <a:solidFill>
              <a:srgbClr val="11BAEE"/>
            </a:solidFill>
            <a:ln w="9525" cap="flat">
              <a:noFill/>
              <a:prstDash val="solid"/>
              <a:miter/>
            </a:ln>
          </p:spPr>
          <p:txBody>
            <a:bodyPr rtlCol="0" anchor="ctr"/>
            <a:lstStyle/>
            <a:p>
              <a:endParaRPr lang="fr-FR" noProof="0" dirty="0"/>
            </a:p>
          </p:txBody>
        </p:sp>
        <p:sp>
          <p:nvSpPr>
            <p:cNvPr id="31" name="Forme libre : forme 30">
              <a:extLst>
                <a:ext uri="{FF2B5EF4-FFF2-40B4-BE49-F238E27FC236}">
                  <a16:creationId xmlns:a16="http://schemas.microsoft.com/office/drawing/2014/main" id="{3FC75E66-5B94-CEB1-4A53-408BF88E8D69}"/>
                </a:ext>
              </a:extLst>
            </p:cNvPr>
            <p:cNvSpPr/>
            <p:nvPr/>
          </p:nvSpPr>
          <p:spPr>
            <a:xfrm>
              <a:off x="1252352" y="3194827"/>
              <a:ext cx="396525" cy="227456"/>
            </a:xfrm>
            <a:custGeom>
              <a:avLst/>
              <a:gdLst>
                <a:gd name="connsiteX0" fmla="*/ 320230 w 396525"/>
                <a:gd name="connsiteY0" fmla="*/ 134493 h 227456"/>
                <a:gd name="connsiteX1" fmla="*/ 311848 w 396525"/>
                <a:gd name="connsiteY1" fmla="*/ 126111 h 227456"/>
                <a:gd name="connsiteX2" fmla="*/ 236029 w 396525"/>
                <a:gd name="connsiteY2" fmla="*/ 67247 h 227456"/>
                <a:gd name="connsiteX3" fmla="*/ 160115 w 396525"/>
                <a:gd name="connsiteY3" fmla="*/ 0 h 227456"/>
                <a:gd name="connsiteX4" fmla="*/ 67246 w 396525"/>
                <a:gd name="connsiteY4" fmla="*/ 16764 h 227456"/>
                <a:gd name="connsiteX5" fmla="*/ 42100 w 396525"/>
                <a:gd name="connsiteY5" fmla="*/ 25146 h 227456"/>
                <a:gd name="connsiteX6" fmla="*/ 0 w 396525"/>
                <a:gd name="connsiteY6" fmla="*/ 33528 h 227456"/>
                <a:gd name="connsiteX7" fmla="*/ 219265 w 396525"/>
                <a:gd name="connsiteY7" fmla="*/ 193643 h 227456"/>
                <a:gd name="connsiteX8" fmla="*/ 236029 w 396525"/>
                <a:gd name="connsiteY8" fmla="*/ 218789 h 227456"/>
                <a:gd name="connsiteX9" fmla="*/ 253079 w 396525"/>
                <a:gd name="connsiteY9" fmla="*/ 210407 h 227456"/>
                <a:gd name="connsiteX10" fmla="*/ 253079 w 396525"/>
                <a:gd name="connsiteY10" fmla="*/ 218789 h 227456"/>
                <a:gd name="connsiteX11" fmla="*/ 269843 w 396525"/>
                <a:gd name="connsiteY11" fmla="*/ 227457 h 227456"/>
                <a:gd name="connsiteX12" fmla="*/ 278225 w 396525"/>
                <a:gd name="connsiteY12" fmla="*/ 218789 h 227456"/>
                <a:gd name="connsiteX13" fmla="*/ 328994 w 396525"/>
                <a:gd name="connsiteY13" fmla="*/ 210407 h 227456"/>
                <a:gd name="connsiteX14" fmla="*/ 337375 w 396525"/>
                <a:gd name="connsiteY14" fmla="*/ 218789 h 227456"/>
                <a:gd name="connsiteX15" fmla="*/ 345757 w 396525"/>
                <a:gd name="connsiteY15" fmla="*/ 210407 h 227456"/>
                <a:gd name="connsiteX16" fmla="*/ 396526 w 396525"/>
                <a:gd name="connsiteY16" fmla="*/ 202025 h 227456"/>
                <a:gd name="connsiteX17" fmla="*/ 320421 w 396525"/>
                <a:gd name="connsiteY17" fmla="*/ 134493 h 22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525" h="227456">
                  <a:moveTo>
                    <a:pt x="320230" y="134493"/>
                  </a:moveTo>
                  <a:cubicBezTo>
                    <a:pt x="311848" y="134493"/>
                    <a:pt x="311848" y="126111"/>
                    <a:pt x="311848" y="126111"/>
                  </a:cubicBezTo>
                  <a:cubicBezTo>
                    <a:pt x="295084" y="92678"/>
                    <a:pt x="269748" y="67247"/>
                    <a:pt x="236029" y="67247"/>
                  </a:cubicBezTo>
                  <a:cubicBezTo>
                    <a:pt x="210693" y="41815"/>
                    <a:pt x="176879" y="16764"/>
                    <a:pt x="160115" y="0"/>
                  </a:cubicBezTo>
                  <a:cubicBezTo>
                    <a:pt x="126397" y="8382"/>
                    <a:pt x="100965" y="16764"/>
                    <a:pt x="67246" y="16764"/>
                  </a:cubicBezTo>
                  <a:cubicBezTo>
                    <a:pt x="58865" y="8382"/>
                    <a:pt x="42100" y="8382"/>
                    <a:pt x="42100" y="25146"/>
                  </a:cubicBezTo>
                  <a:cubicBezTo>
                    <a:pt x="25051" y="25146"/>
                    <a:pt x="8382" y="33528"/>
                    <a:pt x="0" y="33528"/>
                  </a:cubicBezTo>
                  <a:cubicBezTo>
                    <a:pt x="75819" y="84011"/>
                    <a:pt x="143065" y="134493"/>
                    <a:pt x="219265" y="193643"/>
                  </a:cubicBezTo>
                  <a:cubicBezTo>
                    <a:pt x="227647" y="202025"/>
                    <a:pt x="227647" y="210407"/>
                    <a:pt x="236029" y="218789"/>
                  </a:cubicBezTo>
                  <a:cubicBezTo>
                    <a:pt x="241618" y="218789"/>
                    <a:pt x="247300" y="215996"/>
                    <a:pt x="253079" y="210407"/>
                  </a:cubicBezTo>
                  <a:lnTo>
                    <a:pt x="253079" y="218789"/>
                  </a:lnTo>
                  <a:cubicBezTo>
                    <a:pt x="261461" y="218789"/>
                    <a:pt x="261461" y="227457"/>
                    <a:pt x="269843" y="227457"/>
                  </a:cubicBezTo>
                  <a:lnTo>
                    <a:pt x="278225" y="218789"/>
                  </a:lnTo>
                  <a:cubicBezTo>
                    <a:pt x="295275" y="218789"/>
                    <a:pt x="311944" y="218789"/>
                    <a:pt x="328994" y="210407"/>
                  </a:cubicBezTo>
                  <a:cubicBezTo>
                    <a:pt x="328994" y="215996"/>
                    <a:pt x="331784" y="218789"/>
                    <a:pt x="337375" y="218789"/>
                  </a:cubicBezTo>
                  <a:cubicBezTo>
                    <a:pt x="337375" y="218789"/>
                    <a:pt x="345757" y="218789"/>
                    <a:pt x="345757" y="210407"/>
                  </a:cubicBezTo>
                  <a:cubicBezTo>
                    <a:pt x="362807" y="210407"/>
                    <a:pt x="379476" y="202025"/>
                    <a:pt x="396526" y="202025"/>
                  </a:cubicBezTo>
                  <a:cubicBezTo>
                    <a:pt x="396526" y="202025"/>
                    <a:pt x="362807" y="176689"/>
                    <a:pt x="320421" y="134493"/>
                  </a:cubicBezTo>
                  <a:close/>
                </a:path>
              </a:pathLst>
            </a:custGeom>
            <a:solidFill>
              <a:srgbClr val="11BAEE"/>
            </a:solidFill>
            <a:ln w="9525" cap="flat">
              <a:noFill/>
              <a:prstDash val="solid"/>
              <a:miter/>
            </a:ln>
          </p:spPr>
          <p:txBody>
            <a:bodyPr rtlCol="0" anchor="ctr"/>
            <a:lstStyle/>
            <a:p>
              <a:endParaRPr lang="fr-FR" noProof="0" dirty="0"/>
            </a:p>
          </p:txBody>
        </p:sp>
        <p:sp>
          <p:nvSpPr>
            <p:cNvPr id="32" name="Forme libre : forme 31">
              <a:extLst>
                <a:ext uri="{FF2B5EF4-FFF2-40B4-BE49-F238E27FC236}">
                  <a16:creationId xmlns:a16="http://schemas.microsoft.com/office/drawing/2014/main" id="{067CB332-B912-2CCC-04B9-3C043F1E1306}"/>
                </a:ext>
              </a:extLst>
            </p:cNvPr>
            <p:cNvSpPr/>
            <p:nvPr/>
          </p:nvSpPr>
          <p:spPr>
            <a:xfrm>
              <a:off x="734574" y="3520476"/>
              <a:ext cx="698539" cy="374819"/>
            </a:xfrm>
            <a:custGeom>
              <a:avLst/>
              <a:gdLst>
                <a:gd name="connsiteX0" fmla="*/ 238885 w 698539"/>
                <a:gd name="connsiteY0" fmla="*/ 113358 h 374819"/>
                <a:gd name="connsiteX1" fmla="*/ 230503 w 698539"/>
                <a:gd name="connsiteY1" fmla="*/ 121740 h 374819"/>
                <a:gd name="connsiteX2" fmla="*/ 171353 w 698539"/>
                <a:gd name="connsiteY2" fmla="*/ 180605 h 374819"/>
                <a:gd name="connsiteX3" fmla="*/ 238885 w 698539"/>
                <a:gd name="connsiteY3" fmla="*/ 113358 h 374819"/>
                <a:gd name="connsiteX4" fmla="*/ 526159 w 698539"/>
                <a:gd name="connsiteY4" fmla="*/ 180605 h 374819"/>
                <a:gd name="connsiteX5" fmla="*/ 534541 w 698539"/>
                <a:gd name="connsiteY5" fmla="*/ 163841 h 374819"/>
                <a:gd name="connsiteX6" fmla="*/ 551305 w 698539"/>
                <a:gd name="connsiteY6" fmla="*/ 172223 h 374819"/>
                <a:gd name="connsiteX7" fmla="*/ 483773 w 698539"/>
                <a:gd name="connsiteY7" fmla="*/ 265091 h 374819"/>
                <a:gd name="connsiteX8" fmla="*/ 467009 w 698539"/>
                <a:gd name="connsiteY8" fmla="*/ 265091 h 374819"/>
                <a:gd name="connsiteX9" fmla="*/ 526159 w 698539"/>
                <a:gd name="connsiteY9" fmla="*/ 180605 h 374819"/>
                <a:gd name="connsiteX10" fmla="*/ 407954 w 698539"/>
                <a:gd name="connsiteY10" fmla="*/ 265091 h 374819"/>
                <a:gd name="connsiteX11" fmla="*/ 416336 w 698539"/>
                <a:gd name="connsiteY11" fmla="*/ 265091 h 374819"/>
                <a:gd name="connsiteX12" fmla="*/ 433100 w 698539"/>
                <a:gd name="connsiteY12" fmla="*/ 248042 h 374819"/>
                <a:gd name="connsiteX13" fmla="*/ 450150 w 698539"/>
                <a:gd name="connsiteY13" fmla="*/ 248042 h 374819"/>
                <a:gd name="connsiteX14" fmla="*/ 441768 w 698539"/>
                <a:gd name="connsiteY14" fmla="*/ 256424 h 374819"/>
                <a:gd name="connsiteX15" fmla="*/ 433100 w 698539"/>
                <a:gd name="connsiteY15" fmla="*/ 273473 h 374819"/>
                <a:gd name="connsiteX16" fmla="*/ 407954 w 698539"/>
                <a:gd name="connsiteY16" fmla="*/ 281855 h 374819"/>
                <a:gd name="connsiteX17" fmla="*/ 407954 w 698539"/>
                <a:gd name="connsiteY17" fmla="*/ 265091 h 374819"/>
                <a:gd name="connsiteX18" fmla="*/ 373950 w 698539"/>
                <a:gd name="connsiteY18" fmla="*/ 281855 h 374819"/>
                <a:gd name="connsiteX19" fmla="*/ 391000 w 698539"/>
                <a:gd name="connsiteY19" fmla="*/ 281855 h 374819"/>
                <a:gd name="connsiteX20" fmla="*/ 373950 w 698539"/>
                <a:gd name="connsiteY20" fmla="*/ 281855 h 374819"/>
                <a:gd name="connsiteX21" fmla="*/ 103630 w 698539"/>
                <a:gd name="connsiteY21" fmla="*/ 332338 h 374819"/>
                <a:gd name="connsiteX22" fmla="*/ 112298 w 698539"/>
                <a:gd name="connsiteY22" fmla="*/ 332338 h 374819"/>
                <a:gd name="connsiteX23" fmla="*/ 129062 w 698539"/>
                <a:gd name="connsiteY23" fmla="*/ 315574 h 374819"/>
                <a:gd name="connsiteX24" fmla="*/ 137444 w 698539"/>
                <a:gd name="connsiteY24" fmla="*/ 315574 h 374819"/>
                <a:gd name="connsiteX25" fmla="*/ 154494 w 698539"/>
                <a:gd name="connsiteY25" fmla="*/ 307192 h 374819"/>
                <a:gd name="connsiteX26" fmla="*/ 171544 w 698539"/>
                <a:gd name="connsiteY26" fmla="*/ 315574 h 374819"/>
                <a:gd name="connsiteX27" fmla="*/ 179926 w 698539"/>
                <a:gd name="connsiteY27" fmla="*/ 315574 h 374819"/>
                <a:gd name="connsiteX28" fmla="*/ 188308 w 698539"/>
                <a:gd name="connsiteY28" fmla="*/ 323956 h 374819"/>
                <a:gd name="connsiteX29" fmla="*/ 103821 w 698539"/>
                <a:gd name="connsiteY29" fmla="*/ 332338 h 374819"/>
                <a:gd name="connsiteX30" fmla="*/ 69912 w 698539"/>
                <a:gd name="connsiteY30" fmla="*/ 332338 h 374819"/>
                <a:gd name="connsiteX31" fmla="*/ 69912 w 698539"/>
                <a:gd name="connsiteY31" fmla="*/ 341006 h 374819"/>
                <a:gd name="connsiteX32" fmla="*/ 53148 w 698539"/>
                <a:gd name="connsiteY32" fmla="*/ 341006 h 374819"/>
                <a:gd name="connsiteX33" fmla="*/ 69912 w 698539"/>
                <a:gd name="connsiteY33" fmla="*/ 332338 h 374819"/>
                <a:gd name="connsiteX34" fmla="*/ 95248 w 698539"/>
                <a:gd name="connsiteY34" fmla="*/ 273473 h 374819"/>
                <a:gd name="connsiteX35" fmla="*/ 86866 w 698539"/>
                <a:gd name="connsiteY35" fmla="*/ 290237 h 374819"/>
                <a:gd name="connsiteX36" fmla="*/ 78199 w 698539"/>
                <a:gd name="connsiteY36" fmla="*/ 290237 h 374819"/>
                <a:gd name="connsiteX37" fmla="*/ 69817 w 698539"/>
                <a:gd name="connsiteY37" fmla="*/ 298905 h 374819"/>
                <a:gd name="connsiteX38" fmla="*/ 61435 w 698539"/>
                <a:gd name="connsiteY38" fmla="*/ 307287 h 374819"/>
                <a:gd name="connsiteX39" fmla="*/ 95153 w 698539"/>
                <a:gd name="connsiteY39" fmla="*/ 265187 h 374819"/>
                <a:gd name="connsiteX40" fmla="*/ 95153 w 698539"/>
                <a:gd name="connsiteY40" fmla="*/ 273569 h 374819"/>
                <a:gd name="connsiteX41" fmla="*/ 129062 w 698539"/>
                <a:gd name="connsiteY41" fmla="*/ 248137 h 374819"/>
                <a:gd name="connsiteX42" fmla="*/ 137444 w 698539"/>
                <a:gd name="connsiteY42" fmla="*/ 239755 h 374819"/>
                <a:gd name="connsiteX43" fmla="*/ 120680 w 698539"/>
                <a:gd name="connsiteY43" fmla="*/ 248137 h 374819"/>
                <a:gd name="connsiteX44" fmla="*/ 112298 w 698539"/>
                <a:gd name="connsiteY44" fmla="*/ 248137 h 374819"/>
                <a:gd name="connsiteX45" fmla="*/ 129062 w 698539"/>
                <a:gd name="connsiteY45" fmla="*/ 248137 h 374819"/>
                <a:gd name="connsiteX46" fmla="*/ 627410 w 698539"/>
                <a:gd name="connsiteY46" fmla="*/ 37539 h 374819"/>
                <a:gd name="connsiteX47" fmla="*/ 534541 w 698539"/>
                <a:gd name="connsiteY47" fmla="*/ 62685 h 374819"/>
                <a:gd name="connsiteX48" fmla="*/ 526159 w 698539"/>
                <a:gd name="connsiteY48" fmla="*/ 62685 h 374819"/>
                <a:gd name="connsiteX49" fmla="*/ 340136 w 698539"/>
                <a:gd name="connsiteY49" fmla="*/ 88022 h 374819"/>
                <a:gd name="connsiteX50" fmla="*/ 331754 w 698539"/>
                <a:gd name="connsiteY50" fmla="*/ 88022 h 374819"/>
                <a:gd name="connsiteX51" fmla="*/ 652747 w 698539"/>
                <a:gd name="connsiteY51" fmla="*/ 28871 h 374819"/>
                <a:gd name="connsiteX52" fmla="*/ 644365 w 698539"/>
                <a:gd name="connsiteY52" fmla="*/ 45921 h 374819"/>
                <a:gd name="connsiteX53" fmla="*/ 627315 w 698539"/>
                <a:gd name="connsiteY53" fmla="*/ 37539 h 374819"/>
                <a:gd name="connsiteX54" fmla="*/ 475391 w 698539"/>
                <a:gd name="connsiteY54" fmla="*/ 214323 h 374819"/>
                <a:gd name="connsiteX55" fmla="*/ 467009 w 698539"/>
                <a:gd name="connsiteY55" fmla="*/ 214323 h 374819"/>
                <a:gd name="connsiteX56" fmla="*/ 475391 w 698539"/>
                <a:gd name="connsiteY56" fmla="*/ 205941 h 374819"/>
                <a:gd name="connsiteX57" fmla="*/ 475391 w 698539"/>
                <a:gd name="connsiteY57" fmla="*/ 214323 h 374819"/>
                <a:gd name="connsiteX58" fmla="*/ 340136 w 698539"/>
                <a:gd name="connsiteY58" fmla="*/ 281855 h 374819"/>
                <a:gd name="connsiteX59" fmla="*/ 323372 w 698539"/>
                <a:gd name="connsiteY59" fmla="*/ 290237 h 374819"/>
                <a:gd name="connsiteX60" fmla="*/ 255649 w 698539"/>
                <a:gd name="connsiteY60" fmla="*/ 298905 h 374819"/>
                <a:gd name="connsiteX61" fmla="*/ 340136 w 698539"/>
                <a:gd name="connsiteY61" fmla="*/ 281855 h 374819"/>
                <a:gd name="connsiteX62" fmla="*/ 264317 w 698539"/>
                <a:gd name="connsiteY62" fmla="*/ 138504 h 374819"/>
                <a:gd name="connsiteX63" fmla="*/ 281081 w 698539"/>
                <a:gd name="connsiteY63" fmla="*/ 147172 h 374819"/>
                <a:gd name="connsiteX64" fmla="*/ 255649 w 698539"/>
                <a:gd name="connsiteY64" fmla="*/ 155554 h 374819"/>
                <a:gd name="connsiteX65" fmla="*/ 247267 w 698539"/>
                <a:gd name="connsiteY65" fmla="*/ 155554 h 374819"/>
                <a:gd name="connsiteX66" fmla="*/ 264222 w 698539"/>
                <a:gd name="connsiteY66" fmla="*/ 138504 h 374819"/>
                <a:gd name="connsiteX67" fmla="*/ 331754 w 698539"/>
                <a:gd name="connsiteY67" fmla="*/ 121740 h 374819"/>
                <a:gd name="connsiteX68" fmla="*/ 331754 w 698539"/>
                <a:gd name="connsiteY68" fmla="*/ 121740 h 374819"/>
                <a:gd name="connsiteX69" fmla="*/ 331754 w 698539"/>
                <a:gd name="connsiteY69" fmla="*/ 130122 h 374819"/>
                <a:gd name="connsiteX70" fmla="*/ 348804 w 698539"/>
                <a:gd name="connsiteY70" fmla="*/ 147172 h 374819"/>
                <a:gd name="connsiteX71" fmla="*/ 314800 w 698539"/>
                <a:gd name="connsiteY71" fmla="*/ 113453 h 374819"/>
                <a:gd name="connsiteX72" fmla="*/ 331849 w 698539"/>
                <a:gd name="connsiteY72" fmla="*/ 121835 h 374819"/>
                <a:gd name="connsiteX73" fmla="*/ 441673 w 698539"/>
                <a:gd name="connsiteY73" fmla="*/ 104690 h 374819"/>
                <a:gd name="connsiteX74" fmla="*/ 441673 w 698539"/>
                <a:gd name="connsiteY74" fmla="*/ 104690 h 374819"/>
                <a:gd name="connsiteX75" fmla="*/ 433005 w 698539"/>
                <a:gd name="connsiteY75" fmla="*/ 96308 h 374819"/>
                <a:gd name="connsiteX76" fmla="*/ 407859 w 698539"/>
                <a:gd name="connsiteY76" fmla="*/ 96308 h 374819"/>
                <a:gd name="connsiteX77" fmla="*/ 441577 w 698539"/>
                <a:gd name="connsiteY77" fmla="*/ 87926 h 374819"/>
                <a:gd name="connsiteX78" fmla="*/ 441577 w 698539"/>
                <a:gd name="connsiteY78" fmla="*/ 104690 h 374819"/>
                <a:gd name="connsiteX79" fmla="*/ 467104 w 698539"/>
                <a:gd name="connsiteY79" fmla="*/ 88022 h 374819"/>
                <a:gd name="connsiteX80" fmla="*/ 475486 w 698539"/>
                <a:gd name="connsiteY80" fmla="*/ 88022 h 374819"/>
                <a:gd name="connsiteX81" fmla="*/ 467104 w 698539"/>
                <a:gd name="connsiteY81" fmla="*/ 88022 h 374819"/>
                <a:gd name="connsiteX82" fmla="*/ 568355 w 698539"/>
                <a:gd name="connsiteY82" fmla="*/ 88022 h 374819"/>
                <a:gd name="connsiteX83" fmla="*/ 559973 w 698539"/>
                <a:gd name="connsiteY83" fmla="*/ 88022 h 374819"/>
                <a:gd name="connsiteX84" fmla="*/ 559973 w 698539"/>
                <a:gd name="connsiteY84" fmla="*/ 79640 h 374819"/>
                <a:gd name="connsiteX85" fmla="*/ 585310 w 698539"/>
                <a:gd name="connsiteY85" fmla="*/ 79640 h 374819"/>
                <a:gd name="connsiteX86" fmla="*/ 568260 w 698539"/>
                <a:gd name="connsiteY86" fmla="*/ 88022 h 374819"/>
                <a:gd name="connsiteX87" fmla="*/ 602074 w 698539"/>
                <a:gd name="connsiteY87" fmla="*/ 71258 h 374819"/>
                <a:gd name="connsiteX88" fmla="*/ 602074 w 698539"/>
                <a:gd name="connsiteY88" fmla="*/ 71258 h 374819"/>
                <a:gd name="connsiteX89" fmla="*/ 559973 w 698539"/>
                <a:gd name="connsiteY89" fmla="*/ 121740 h 374819"/>
                <a:gd name="connsiteX90" fmla="*/ 568355 w 698539"/>
                <a:gd name="connsiteY90" fmla="*/ 113358 h 374819"/>
                <a:gd name="connsiteX91" fmla="*/ 559973 w 698539"/>
                <a:gd name="connsiteY91" fmla="*/ 130122 h 374819"/>
                <a:gd name="connsiteX92" fmla="*/ 559973 w 698539"/>
                <a:gd name="connsiteY92" fmla="*/ 121740 h 374819"/>
                <a:gd name="connsiteX93" fmla="*/ 264317 w 698539"/>
                <a:gd name="connsiteY93" fmla="*/ 265091 h 374819"/>
                <a:gd name="connsiteX94" fmla="*/ 272699 w 698539"/>
                <a:gd name="connsiteY94" fmla="*/ 265091 h 374819"/>
                <a:gd name="connsiteX95" fmla="*/ 264317 w 698539"/>
                <a:gd name="connsiteY95" fmla="*/ 265091 h 374819"/>
                <a:gd name="connsiteX96" fmla="*/ 348804 w 698539"/>
                <a:gd name="connsiteY96" fmla="*/ 256424 h 374819"/>
                <a:gd name="connsiteX97" fmla="*/ 348804 w 698539"/>
                <a:gd name="connsiteY97" fmla="*/ 256424 h 374819"/>
                <a:gd name="connsiteX98" fmla="*/ 348804 w 698539"/>
                <a:gd name="connsiteY98" fmla="*/ 197559 h 374819"/>
                <a:gd name="connsiteX99" fmla="*/ 306418 w 698539"/>
                <a:gd name="connsiteY99" fmla="*/ 172223 h 374819"/>
                <a:gd name="connsiteX100" fmla="*/ 314800 w 698539"/>
                <a:gd name="connsiteY100" fmla="*/ 172223 h 374819"/>
                <a:gd name="connsiteX101" fmla="*/ 348804 w 698539"/>
                <a:gd name="connsiteY101" fmla="*/ 197559 h 374819"/>
                <a:gd name="connsiteX102" fmla="*/ 382522 w 698539"/>
                <a:gd name="connsiteY102" fmla="*/ 130122 h 374819"/>
                <a:gd name="connsiteX103" fmla="*/ 390904 w 698539"/>
                <a:gd name="connsiteY103" fmla="*/ 130122 h 374819"/>
                <a:gd name="connsiteX104" fmla="*/ 382522 w 698539"/>
                <a:gd name="connsiteY104" fmla="*/ 121740 h 374819"/>
                <a:gd name="connsiteX105" fmla="*/ 382522 w 698539"/>
                <a:gd name="connsiteY105" fmla="*/ 130122 h 374819"/>
                <a:gd name="connsiteX106" fmla="*/ 221931 w 698539"/>
                <a:gd name="connsiteY106" fmla="*/ 197559 h 374819"/>
                <a:gd name="connsiteX107" fmla="*/ 221931 w 698539"/>
                <a:gd name="connsiteY107" fmla="*/ 197559 h 374819"/>
                <a:gd name="connsiteX108" fmla="*/ 238981 w 698539"/>
                <a:gd name="connsiteY108" fmla="*/ 214323 h 374819"/>
                <a:gd name="connsiteX109" fmla="*/ 213549 w 698539"/>
                <a:gd name="connsiteY109" fmla="*/ 197559 h 374819"/>
                <a:gd name="connsiteX110" fmla="*/ 221931 w 698539"/>
                <a:gd name="connsiteY110" fmla="*/ 197559 h 374819"/>
                <a:gd name="connsiteX111" fmla="*/ 179830 w 698539"/>
                <a:gd name="connsiteY111" fmla="*/ 214323 h 374819"/>
                <a:gd name="connsiteX112" fmla="*/ 188212 w 698539"/>
                <a:gd name="connsiteY112" fmla="*/ 205941 h 374819"/>
                <a:gd name="connsiteX113" fmla="*/ 188212 w 698539"/>
                <a:gd name="connsiteY113" fmla="*/ 214323 h 374819"/>
                <a:gd name="connsiteX114" fmla="*/ 196594 w 698539"/>
                <a:gd name="connsiteY114" fmla="*/ 222991 h 374819"/>
                <a:gd name="connsiteX115" fmla="*/ 179830 w 698539"/>
                <a:gd name="connsiteY115" fmla="*/ 214323 h 374819"/>
                <a:gd name="connsiteX116" fmla="*/ 154399 w 698539"/>
                <a:gd name="connsiteY116" fmla="*/ 231373 h 374819"/>
                <a:gd name="connsiteX117" fmla="*/ 162781 w 698539"/>
                <a:gd name="connsiteY117" fmla="*/ 231373 h 374819"/>
                <a:gd name="connsiteX118" fmla="*/ 154399 w 698539"/>
                <a:gd name="connsiteY118" fmla="*/ 231373 h 374819"/>
                <a:gd name="connsiteX119" fmla="*/ 188117 w 698539"/>
                <a:gd name="connsiteY119" fmla="*/ 290237 h 374819"/>
                <a:gd name="connsiteX120" fmla="*/ 179735 w 698539"/>
                <a:gd name="connsiteY120" fmla="*/ 273473 h 374819"/>
                <a:gd name="connsiteX121" fmla="*/ 205167 w 698539"/>
                <a:gd name="connsiteY121" fmla="*/ 281855 h 374819"/>
                <a:gd name="connsiteX122" fmla="*/ 221931 w 698539"/>
                <a:gd name="connsiteY122" fmla="*/ 273473 h 374819"/>
                <a:gd name="connsiteX123" fmla="*/ 230599 w 698539"/>
                <a:gd name="connsiteY123" fmla="*/ 281855 h 374819"/>
                <a:gd name="connsiteX124" fmla="*/ 188212 w 698539"/>
                <a:gd name="connsiteY124" fmla="*/ 298905 h 374819"/>
                <a:gd name="connsiteX125" fmla="*/ 188212 w 698539"/>
                <a:gd name="connsiteY125" fmla="*/ 290237 h 374819"/>
                <a:gd name="connsiteX126" fmla="*/ 694942 w 698539"/>
                <a:gd name="connsiteY126" fmla="*/ 20489 h 374819"/>
                <a:gd name="connsiteX127" fmla="*/ 686561 w 698539"/>
                <a:gd name="connsiteY127" fmla="*/ 3725 h 374819"/>
                <a:gd name="connsiteX128" fmla="*/ 678178 w 698539"/>
                <a:gd name="connsiteY128" fmla="*/ 3725 h 374819"/>
                <a:gd name="connsiteX129" fmla="*/ 238885 w 698539"/>
                <a:gd name="connsiteY129" fmla="*/ 79640 h 374819"/>
                <a:gd name="connsiteX130" fmla="*/ 221836 w 698539"/>
                <a:gd name="connsiteY130" fmla="*/ 88022 h 374819"/>
                <a:gd name="connsiteX131" fmla="*/ 2284 w 698539"/>
                <a:gd name="connsiteY131" fmla="*/ 349388 h 374819"/>
                <a:gd name="connsiteX132" fmla="*/ 19048 w 698539"/>
                <a:gd name="connsiteY132" fmla="*/ 366152 h 374819"/>
                <a:gd name="connsiteX133" fmla="*/ 36098 w 698539"/>
                <a:gd name="connsiteY133" fmla="*/ 374819 h 374819"/>
                <a:gd name="connsiteX134" fmla="*/ 492155 w 698539"/>
                <a:gd name="connsiteY134" fmla="*/ 290333 h 374819"/>
                <a:gd name="connsiteX135" fmla="*/ 500823 w 698539"/>
                <a:gd name="connsiteY135" fmla="*/ 281951 h 374819"/>
                <a:gd name="connsiteX136" fmla="*/ 694942 w 698539"/>
                <a:gd name="connsiteY136" fmla="*/ 20585 h 3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98539" h="374819">
                  <a:moveTo>
                    <a:pt x="238885" y="113358"/>
                  </a:moveTo>
                  <a:cubicBezTo>
                    <a:pt x="230503" y="113358"/>
                    <a:pt x="230503" y="121740"/>
                    <a:pt x="230503" y="121740"/>
                  </a:cubicBezTo>
                  <a:cubicBezTo>
                    <a:pt x="213454" y="147077"/>
                    <a:pt x="196499" y="163841"/>
                    <a:pt x="171353" y="180605"/>
                  </a:cubicBezTo>
                  <a:cubicBezTo>
                    <a:pt x="196499" y="155459"/>
                    <a:pt x="213454" y="138504"/>
                    <a:pt x="238885" y="113358"/>
                  </a:cubicBezTo>
                  <a:close/>
                  <a:moveTo>
                    <a:pt x="526159" y="180605"/>
                  </a:moveTo>
                  <a:cubicBezTo>
                    <a:pt x="526159" y="180605"/>
                    <a:pt x="534541" y="172223"/>
                    <a:pt x="534541" y="163841"/>
                  </a:cubicBezTo>
                  <a:cubicBezTo>
                    <a:pt x="534541" y="172223"/>
                    <a:pt x="542924" y="172223"/>
                    <a:pt x="551305" y="172223"/>
                  </a:cubicBezTo>
                  <a:cubicBezTo>
                    <a:pt x="526159" y="197559"/>
                    <a:pt x="509205" y="231373"/>
                    <a:pt x="483773" y="265091"/>
                  </a:cubicBezTo>
                  <a:lnTo>
                    <a:pt x="467009" y="265091"/>
                  </a:lnTo>
                  <a:cubicBezTo>
                    <a:pt x="492155" y="239755"/>
                    <a:pt x="509110" y="214323"/>
                    <a:pt x="526159" y="180605"/>
                  </a:cubicBezTo>
                  <a:close/>
                  <a:moveTo>
                    <a:pt x="407954" y="265091"/>
                  </a:moveTo>
                  <a:lnTo>
                    <a:pt x="416336" y="265091"/>
                  </a:lnTo>
                  <a:cubicBezTo>
                    <a:pt x="433100" y="273473"/>
                    <a:pt x="441673" y="256424"/>
                    <a:pt x="433100" y="248042"/>
                  </a:cubicBezTo>
                  <a:lnTo>
                    <a:pt x="450150" y="248042"/>
                  </a:lnTo>
                  <a:lnTo>
                    <a:pt x="441768" y="256424"/>
                  </a:lnTo>
                  <a:cubicBezTo>
                    <a:pt x="435989" y="262202"/>
                    <a:pt x="433100" y="267885"/>
                    <a:pt x="433100" y="273473"/>
                  </a:cubicBezTo>
                  <a:cubicBezTo>
                    <a:pt x="424718" y="273473"/>
                    <a:pt x="416336" y="273473"/>
                    <a:pt x="407954" y="281855"/>
                  </a:cubicBezTo>
                  <a:cubicBezTo>
                    <a:pt x="407954" y="273473"/>
                    <a:pt x="416336" y="265091"/>
                    <a:pt x="407954" y="265091"/>
                  </a:cubicBezTo>
                  <a:close/>
                  <a:moveTo>
                    <a:pt x="373950" y="281855"/>
                  </a:moveTo>
                  <a:lnTo>
                    <a:pt x="391000" y="281855"/>
                  </a:lnTo>
                  <a:lnTo>
                    <a:pt x="373950" y="281855"/>
                  </a:lnTo>
                  <a:close/>
                  <a:moveTo>
                    <a:pt x="103630" y="332338"/>
                  </a:moveTo>
                  <a:lnTo>
                    <a:pt x="112298" y="332338"/>
                  </a:lnTo>
                  <a:cubicBezTo>
                    <a:pt x="120680" y="332338"/>
                    <a:pt x="129062" y="323956"/>
                    <a:pt x="129062" y="315574"/>
                  </a:cubicBezTo>
                  <a:lnTo>
                    <a:pt x="137444" y="315574"/>
                  </a:lnTo>
                  <a:cubicBezTo>
                    <a:pt x="146112" y="323956"/>
                    <a:pt x="154494" y="315574"/>
                    <a:pt x="154494" y="307192"/>
                  </a:cubicBezTo>
                  <a:cubicBezTo>
                    <a:pt x="154494" y="307192"/>
                    <a:pt x="162876" y="307192"/>
                    <a:pt x="171544" y="315574"/>
                  </a:cubicBezTo>
                  <a:lnTo>
                    <a:pt x="179926" y="315574"/>
                  </a:lnTo>
                  <a:lnTo>
                    <a:pt x="188308" y="323956"/>
                  </a:lnTo>
                  <a:cubicBezTo>
                    <a:pt x="154589" y="323956"/>
                    <a:pt x="129157" y="332338"/>
                    <a:pt x="103821" y="332338"/>
                  </a:cubicBezTo>
                  <a:close/>
                  <a:moveTo>
                    <a:pt x="69912" y="332338"/>
                  </a:moveTo>
                  <a:lnTo>
                    <a:pt x="69912" y="341006"/>
                  </a:lnTo>
                  <a:lnTo>
                    <a:pt x="53148" y="341006"/>
                  </a:lnTo>
                  <a:cubicBezTo>
                    <a:pt x="58736" y="341006"/>
                    <a:pt x="64324" y="338117"/>
                    <a:pt x="69912" y="332338"/>
                  </a:cubicBezTo>
                  <a:close/>
                  <a:moveTo>
                    <a:pt x="95248" y="273473"/>
                  </a:moveTo>
                  <a:cubicBezTo>
                    <a:pt x="86866" y="273473"/>
                    <a:pt x="86866" y="281855"/>
                    <a:pt x="86866" y="290237"/>
                  </a:cubicBezTo>
                  <a:lnTo>
                    <a:pt x="78199" y="290237"/>
                  </a:lnTo>
                  <a:cubicBezTo>
                    <a:pt x="78199" y="298905"/>
                    <a:pt x="69817" y="298905"/>
                    <a:pt x="69817" y="298905"/>
                  </a:cubicBezTo>
                  <a:cubicBezTo>
                    <a:pt x="69817" y="307287"/>
                    <a:pt x="61435" y="307287"/>
                    <a:pt x="61435" y="307287"/>
                  </a:cubicBezTo>
                  <a:cubicBezTo>
                    <a:pt x="69817" y="290237"/>
                    <a:pt x="78199" y="281951"/>
                    <a:pt x="95153" y="265187"/>
                  </a:cubicBezTo>
                  <a:lnTo>
                    <a:pt x="95153" y="273569"/>
                  </a:lnTo>
                  <a:close/>
                  <a:moveTo>
                    <a:pt x="129062" y="248137"/>
                  </a:moveTo>
                  <a:cubicBezTo>
                    <a:pt x="129062" y="248137"/>
                    <a:pt x="129062" y="239755"/>
                    <a:pt x="137444" y="239755"/>
                  </a:cubicBezTo>
                  <a:cubicBezTo>
                    <a:pt x="129062" y="248137"/>
                    <a:pt x="120680" y="248137"/>
                    <a:pt x="120680" y="248137"/>
                  </a:cubicBezTo>
                  <a:lnTo>
                    <a:pt x="112298" y="248137"/>
                  </a:lnTo>
                  <a:lnTo>
                    <a:pt x="129062" y="248137"/>
                  </a:lnTo>
                  <a:close/>
                  <a:moveTo>
                    <a:pt x="627410" y="37539"/>
                  </a:moveTo>
                  <a:cubicBezTo>
                    <a:pt x="593692" y="45921"/>
                    <a:pt x="568260" y="54303"/>
                    <a:pt x="534541" y="62685"/>
                  </a:cubicBezTo>
                  <a:lnTo>
                    <a:pt x="526159" y="62685"/>
                  </a:lnTo>
                  <a:cubicBezTo>
                    <a:pt x="467009" y="62685"/>
                    <a:pt x="399286" y="71353"/>
                    <a:pt x="340136" y="88022"/>
                  </a:cubicBezTo>
                  <a:lnTo>
                    <a:pt x="331754" y="88022"/>
                  </a:lnTo>
                  <a:cubicBezTo>
                    <a:pt x="441673" y="62685"/>
                    <a:pt x="551305" y="45921"/>
                    <a:pt x="652747" y="28871"/>
                  </a:cubicBezTo>
                  <a:cubicBezTo>
                    <a:pt x="652747" y="34650"/>
                    <a:pt x="649953" y="40333"/>
                    <a:pt x="644365" y="45921"/>
                  </a:cubicBezTo>
                  <a:cubicBezTo>
                    <a:pt x="644365" y="37539"/>
                    <a:pt x="635697" y="28871"/>
                    <a:pt x="627315" y="37539"/>
                  </a:cubicBezTo>
                  <a:close/>
                  <a:moveTo>
                    <a:pt x="475391" y="214323"/>
                  </a:moveTo>
                  <a:lnTo>
                    <a:pt x="467009" y="214323"/>
                  </a:lnTo>
                  <a:cubicBezTo>
                    <a:pt x="467009" y="214323"/>
                    <a:pt x="475391" y="214323"/>
                    <a:pt x="475391" y="205941"/>
                  </a:cubicBezTo>
                  <a:lnTo>
                    <a:pt x="475391" y="214323"/>
                  </a:lnTo>
                  <a:close/>
                  <a:moveTo>
                    <a:pt x="340136" y="281855"/>
                  </a:moveTo>
                  <a:cubicBezTo>
                    <a:pt x="334548" y="287444"/>
                    <a:pt x="328961" y="290237"/>
                    <a:pt x="323372" y="290237"/>
                  </a:cubicBezTo>
                  <a:cubicBezTo>
                    <a:pt x="306418" y="298905"/>
                    <a:pt x="280986" y="298905"/>
                    <a:pt x="255649" y="298905"/>
                  </a:cubicBezTo>
                  <a:cubicBezTo>
                    <a:pt x="281081" y="290237"/>
                    <a:pt x="306418" y="281855"/>
                    <a:pt x="340136" y="281855"/>
                  </a:cubicBezTo>
                  <a:close/>
                  <a:moveTo>
                    <a:pt x="264317" y="138504"/>
                  </a:moveTo>
                  <a:cubicBezTo>
                    <a:pt x="269906" y="138504"/>
                    <a:pt x="275493" y="141393"/>
                    <a:pt x="281081" y="147172"/>
                  </a:cubicBezTo>
                  <a:cubicBezTo>
                    <a:pt x="272699" y="147172"/>
                    <a:pt x="264317" y="155554"/>
                    <a:pt x="255649" y="155554"/>
                  </a:cubicBezTo>
                  <a:lnTo>
                    <a:pt x="247267" y="155554"/>
                  </a:lnTo>
                  <a:cubicBezTo>
                    <a:pt x="255649" y="147172"/>
                    <a:pt x="247267" y="155554"/>
                    <a:pt x="264222" y="138504"/>
                  </a:cubicBezTo>
                  <a:close/>
                  <a:moveTo>
                    <a:pt x="331754" y="121740"/>
                  </a:moveTo>
                  <a:lnTo>
                    <a:pt x="331754" y="121740"/>
                  </a:lnTo>
                  <a:lnTo>
                    <a:pt x="331754" y="130122"/>
                  </a:lnTo>
                  <a:cubicBezTo>
                    <a:pt x="340136" y="130122"/>
                    <a:pt x="348804" y="138504"/>
                    <a:pt x="348804" y="147172"/>
                  </a:cubicBezTo>
                  <a:cubicBezTo>
                    <a:pt x="340136" y="138504"/>
                    <a:pt x="323372" y="130122"/>
                    <a:pt x="314800" y="113453"/>
                  </a:cubicBezTo>
                  <a:cubicBezTo>
                    <a:pt x="323467" y="113453"/>
                    <a:pt x="323467" y="121835"/>
                    <a:pt x="331849" y="121835"/>
                  </a:cubicBezTo>
                  <a:close/>
                  <a:moveTo>
                    <a:pt x="441673" y="104690"/>
                  </a:moveTo>
                  <a:lnTo>
                    <a:pt x="441673" y="104690"/>
                  </a:lnTo>
                  <a:lnTo>
                    <a:pt x="433005" y="96308"/>
                  </a:lnTo>
                  <a:lnTo>
                    <a:pt x="407859" y="96308"/>
                  </a:lnTo>
                  <a:cubicBezTo>
                    <a:pt x="424623" y="96308"/>
                    <a:pt x="433005" y="96308"/>
                    <a:pt x="441577" y="87926"/>
                  </a:cubicBezTo>
                  <a:lnTo>
                    <a:pt x="441577" y="104690"/>
                  </a:lnTo>
                  <a:close/>
                  <a:moveTo>
                    <a:pt x="467104" y="88022"/>
                  </a:moveTo>
                  <a:lnTo>
                    <a:pt x="475486" y="88022"/>
                  </a:lnTo>
                  <a:lnTo>
                    <a:pt x="467104" y="88022"/>
                  </a:lnTo>
                  <a:close/>
                  <a:moveTo>
                    <a:pt x="568355" y="88022"/>
                  </a:moveTo>
                  <a:lnTo>
                    <a:pt x="559973" y="88022"/>
                  </a:lnTo>
                  <a:lnTo>
                    <a:pt x="559973" y="79640"/>
                  </a:lnTo>
                  <a:lnTo>
                    <a:pt x="585310" y="79640"/>
                  </a:lnTo>
                  <a:cubicBezTo>
                    <a:pt x="579531" y="79640"/>
                    <a:pt x="573848" y="82433"/>
                    <a:pt x="568260" y="88022"/>
                  </a:cubicBezTo>
                  <a:close/>
                  <a:moveTo>
                    <a:pt x="602074" y="71258"/>
                  </a:moveTo>
                  <a:lnTo>
                    <a:pt x="602074" y="71258"/>
                  </a:lnTo>
                  <a:close/>
                  <a:moveTo>
                    <a:pt x="559973" y="121740"/>
                  </a:moveTo>
                  <a:lnTo>
                    <a:pt x="568355" y="113358"/>
                  </a:lnTo>
                  <a:cubicBezTo>
                    <a:pt x="568355" y="121740"/>
                    <a:pt x="559973" y="121740"/>
                    <a:pt x="559973" y="130122"/>
                  </a:cubicBezTo>
                  <a:lnTo>
                    <a:pt x="559973" y="121740"/>
                  </a:lnTo>
                  <a:close/>
                  <a:moveTo>
                    <a:pt x="264317" y="265091"/>
                  </a:moveTo>
                  <a:lnTo>
                    <a:pt x="272699" y="265091"/>
                  </a:lnTo>
                  <a:lnTo>
                    <a:pt x="264317" y="265091"/>
                  </a:lnTo>
                  <a:close/>
                  <a:moveTo>
                    <a:pt x="348804" y="256424"/>
                  </a:moveTo>
                  <a:lnTo>
                    <a:pt x="348804" y="256424"/>
                  </a:lnTo>
                  <a:close/>
                  <a:moveTo>
                    <a:pt x="348804" y="197559"/>
                  </a:moveTo>
                  <a:cubicBezTo>
                    <a:pt x="331754" y="189177"/>
                    <a:pt x="323372" y="180509"/>
                    <a:pt x="306418" y="172223"/>
                  </a:cubicBezTo>
                  <a:lnTo>
                    <a:pt x="314800" y="172223"/>
                  </a:lnTo>
                  <a:cubicBezTo>
                    <a:pt x="323467" y="180605"/>
                    <a:pt x="340231" y="189272"/>
                    <a:pt x="348804" y="197559"/>
                  </a:cubicBezTo>
                  <a:close/>
                  <a:moveTo>
                    <a:pt x="382522" y="130122"/>
                  </a:moveTo>
                  <a:lnTo>
                    <a:pt x="390904" y="130122"/>
                  </a:lnTo>
                  <a:cubicBezTo>
                    <a:pt x="390904" y="130122"/>
                    <a:pt x="382522" y="130122"/>
                    <a:pt x="382522" y="121740"/>
                  </a:cubicBezTo>
                  <a:lnTo>
                    <a:pt x="382522" y="130122"/>
                  </a:lnTo>
                  <a:close/>
                  <a:moveTo>
                    <a:pt x="221931" y="197559"/>
                  </a:moveTo>
                  <a:lnTo>
                    <a:pt x="221931" y="197559"/>
                  </a:lnTo>
                  <a:cubicBezTo>
                    <a:pt x="227710" y="203147"/>
                    <a:pt x="233392" y="208735"/>
                    <a:pt x="238981" y="214323"/>
                  </a:cubicBezTo>
                  <a:cubicBezTo>
                    <a:pt x="230599" y="214323"/>
                    <a:pt x="221931" y="205941"/>
                    <a:pt x="213549" y="197559"/>
                  </a:cubicBezTo>
                  <a:lnTo>
                    <a:pt x="221931" y="197559"/>
                  </a:lnTo>
                  <a:close/>
                  <a:moveTo>
                    <a:pt x="179830" y="214323"/>
                  </a:moveTo>
                  <a:cubicBezTo>
                    <a:pt x="185419" y="214323"/>
                    <a:pt x="188212" y="211529"/>
                    <a:pt x="188212" y="205941"/>
                  </a:cubicBezTo>
                  <a:lnTo>
                    <a:pt x="188212" y="214323"/>
                  </a:lnTo>
                  <a:cubicBezTo>
                    <a:pt x="196594" y="214323"/>
                    <a:pt x="196594" y="222991"/>
                    <a:pt x="196594" y="222991"/>
                  </a:cubicBezTo>
                  <a:cubicBezTo>
                    <a:pt x="196594" y="222991"/>
                    <a:pt x="188212" y="214323"/>
                    <a:pt x="179830" y="214323"/>
                  </a:cubicBezTo>
                  <a:close/>
                  <a:moveTo>
                    <a:pt x="154399" y="231373"/>
                  </a:moveTo>
                  <a:lnTo>
                    <a:pt x="162781" y="231373"/>
                  </a:lnTo>
                  <a:lnTo>
                    <a:pt x="154399" y="231373"/>
                  </a:lnTo>
                  <a:close/>
                  <a:moveTo>
                    <a:pt x="188117" y="290237"/>
                  </a:moveTo>
                  <a:cubicBezTo>
                    <a:pt x="188117" y="290237"/>
                    <a:pt x="179735" y="281855"/>
                    <a:pt x="179735" y="273473"/>
                  </a:cubicBezTo>
                  <a:cubicBezTo>
                    <a:pt x="188117" y="281855"/>
                    <a:pt x="196499" y="281855"/>
                    <a:pt x="205167" y="281855"/>
                  </a:cubicBezTo>
                  <a:cubicBezTo>
                    <a:pt x="213549" y="290237"/>
                    <a:pt x="221931" y="281855"/>
                    <a:pt x="221931" y="273473"/>
                  </a:cubicBezTo>
                  <a:cubicBezTo>
                    <a:pt x="227710" y="273473"/>
                    <a:pt x="230599" y="276267"/>
                    <a:pt x="230599" y="281855"/>
                  </a:cubicBezTo>
                  <a:cubicBezTo>
                    <a:pt x="221931" y="281855"/>
                    <a:pt x="205262" y="290237"/>
                    <a:pt x="188212" y="298905"/>
                  </a:cubicBezTo>
                  <a:lnTo>
                    <a:pt x="188212" y="290237"/>
                  </a:lnTo>
                  <a:close/>
                  <a:moveTo>
                    <a:pt x="694942" y="20489"/>
                  </a:moveTo>
                  <a:cubicBezTo>
                    <a:pt x="703610" y="12107"/>
                    <a:pt x="694942" y="3725"/>
                    <a:pt x="686561" y="3725"/>
                  </a:cubicBezTo>
                  <a:cubicBezTo>
                    <a:pt x="686561" y="3725"/>
                    <a:pt x="678178" y="-4657"/>
                    <a:pt x="678178" y="3725"/>
                  </a:cubicBezTo>
                  <a:cubicBezTo>
                    <a:pt x="526159" y="20489"/>
                    <a:pt x="382522" y="45826"/>
                    <a:pt x="238885" y="79640"/>
                  </a:cubicBezTo>
                  <a:cubicBezTo>
                    <a:pt x="233297" y="79640"/>
                    <a:pt x="227615" y="82433"/>
                    <a:pt x="221836" y="88022"/>
                  </a:cubicBezTo>
                  <a:cubicBezTo>
                    <a:pt x="146017" y="172223"/>
                    <a:pt x="61435" y="248137"/>
                    <a:pt x="2284" y="349388"/>
                  </a:cubicBezTo>
                  <a:cubicBezTo>
                    <a:pt x="-6098" y="357770"/>
                    <a:pt x="10666" y="374724"/>
                    <a:pt x="19048" y="366152"/>
                  </a:cubicBezTo>
                  <a:cubicBezTo>
                    <a:pt x="19048" y="374819"/>
                    <a:pt x="27716" y="374819"/>
                    <a:pt x="36098" y="374819"/>
                  </a:cubicBezTo>
                  <a:cubicBezTo>
                    <a:pt x="188117" y="349483"/>
                    <a:pt x="340136" y="324051"/>
                    <a:pt x="492155" y="290333"/>
                  </a:cubicBezTo>
                  <a:cubicBezTo>
                    <a:pt x="497934" y="290333"/>
                    <a:pt x="500823" y="287539"/>
                    <a:pt x="500823" y="281951"/>
                  </a:cubicBezTo>
                  <a:cubicBezTo>
                    <a:pt x="568355" y="197750"/>
                    <a:pt x="627410" y="113453"/>
                    <a:pt x="694942" y="20585"/>
                  </a:cubicBezTo>
                  <a:close/>
                </a:path>
              </a:pathLst>
            </a:custGeom>
            <a:solidFill>
              <a:srgbClr val="83CFF4"/>
            </a:solidFill>
            <a:ln w="9525" cap="flat">
              <a:noFill/>
              <a:prstDash val="solid"/>
              <a:miter/>
            </a:ln>
          </p:spPr>
          <p:txBody>
            <a:bodyPr rtlCol="0" anchor="ctr"/>
            <a:lstStyle/>
            <a:p>
              <a:endParaRPr lang="fr-FR" noProof="0" dirty="0"/>
            </a:p>
          </p:txBody>
        </p:sp>
        <p:sp>
          <p:nvSpPr>
            <p:cNvPr id="33" name="Forme libre : forme 32">
              <a:extLst>
                <a:ext uri="{FF2B5EF4-FFF2-40B4-BE49-F238E27FC236}">
                  <a16:creationId xmlns:a16="http://schemas.microsoft.com/office/drawing/2014/main" id="{194300F9-E1C7-EE2E-A840-ADF00BA07B80}"/>
                </a:ext>
              </a:extLst>
            </p:cNvPr>
            <p:cNvSpPr/>
            <p:nvPr/>
          </p:nvSpPr>
          <p:spPr>
            <a:xfrm>
              <a:off x="1370843" y="3465336"/>
              <a:ext cx="302704" cy="311943"/>
            </a:xfrm>
            <a:custGeom>
              <a:avLst/>
              <a:gdLst>
                <a:gd name="connsiteX0" fmla="*/ 268986 w 302704"/>
                <a:gd name="connsiteY0" fmla="*/ 67246 h 311943"/>
                <a:gd name="connsiteX1" fmla="*/ 277368 w 302704"/>
                <a:gd name="connsiteY1" fmla="*/ 58865 h 311943"/>
                <a:gd name="connsiteX2" fmla="*/ 302705 w 302704"/>
                <a:gd name="connsiteY2" fmla="*/ 0 h 311943"/>
                <a:gd name="connsiteX3" fmla="*/ 184976 w 302704"/>
                <a:gd name="connsiteY3" fmla="*/ 25146 h 311943"/>
                <a:gd name="connsiteX4" fmla="*/ 167926 w 302704"/>
                <a:gd name="connsiteY4" fmla="*/ 33528 h 311943"/>
                <a:gd name="connsiteX5" fmla="*/ 159544 w 302704"/>
                <a:gd name="connsiteY5" fmla="*/ 42196 h 311943"/>
                <a:gd name="connsiteX6" fmla="*/ 109061 w 302704"/>
                <a:gd name="connsiteY6" fmla="*/ 143161 h 311943"/>
                <a:gd name="connsiteX7" fmla="*/ 75629 w 302704"/>
                <a:gd name="connsiteY7" fmla="*/ 185261 h 311943"/>
                <a:gd name="connsiteX8" fmla="*/ 75629 w 302704"/>
                <a:gd name="connsiteY8" fmla="*/ 202311 h 311943"/>
                <a:gd name="connsiteX9" fmla="*/ 58579 w 302704"/>
                <a:gd name="connsiteY9" fmla="*/ 219075 h 311943"/>
                <a:gd name="connsiteX10" fmla="*/ 33433 w 302704"/>
                <a:gd name="connsiteY10" fmla="*/ 261176 h 311943"/>
                <a:gd name="connsiteX11" fmla="*/ 0 w 302704"/>
                <a:gd name="connsiteY11" fmla="*/ 311944 h 311943"/>
                <a:gd name="connsiteX12" fmla="*/ 67247 w 302704"/>
                <a:gd name="connsiteY12" fmla="*/ 303276 h 311943"/>
                <a:gd name="connsiteX13" fmla="*/ 92393 w 302704"/>
                <a:gd name="connsiteY13" fmla="*/ 303276 h 311943"/>
                <a:gd name="connsiteX14" fmla="*/ 109156 w 302704"/>
                <a:gd name="connsiteY14" fmla="*/ 294894 h 311943"/>
                <a:gd name="connsiteX15" fmla="*/ 134493 w 302704"/>
                <a:gd name="connsiteY15" fmla="*/ 294894 h 311943"/>
                <a:gd name="connsiteX16" fmla="*/ 159639 w 302704"/>
                <a:gd name="connsiteY16" fmla="*/ 286512 h 311943"/>
                <a:gd name="connsiteX17" fmla="*/ 268986 w 302704"/>
                <a:gd name="connsiteY17" fmla="*/ 67246 h 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2704" h="311943">
                  <a:moveTo>
                    <a:pt x="268986" y="67246"/>
                  </a:moveTo>
                  <a:cubicBezTo>
                    <a:pt x="268986" y="67246"/>
                    <a:pt x="268986" y="58865"/>
                    <a:pt x="277368" y="58865"/>
                  </a:cubicBezTo>
                  <a:cubicBezTo>
                    <a:pt x="285750" y="42101"/>
                    <a:pt x="294132" y="25146"/>
                    <a:pt x="302705" y="0"/>
                  </a:cubicBezTo>
                  <a:cubicBezTo>
                    <a:pt x="268986" y="8382"/>
                    <a:pt x="210122" y="25146"/>
                    <a:pt x="184976" y="25146"/>
                  </a:cubicBezTo>
                  <a:cubicBezTo>
                    <a:pt x="179197" y="25146"/>
                    <a:pt x="173514" y="27940"/>
                    <a:pt x="167926" y="33528"/>
                  </a:cubicBezTo>
                  <a:cubicBezTo>
                    <a:pt x="159544" y="33528"/>
                    <a:pt x="159544" y="42196"/>
                    <a:pt x="159544" y="42196"/>
                  </a:cubicBezTo>
                  <a:cubicBezTo>
                    <a:pt x="142780" y="75724"/>
                    <a:pt x="126111" y="109442"/>
                    <a:pt x="109061" y="143161"/>
                  </a:cubicBezTo>
                  <a:cubicBezTo>
                    <a:pt x="92297" y="151543"/>
                    <a:pt x="75629" y="168497"/>
                    <a:pt x="75629" y="185261"/>
                  </a:cubicBezTo>
                  <a:lnTo>
                    <a:pt x="75629" y="202311"/>
                  </a:lnTo>
                  <a:cubicBezTo>
                    <a:pt x="67247" y="202311"/>
                    <a:pt x="67247" y="210693"/>
                    <a:pt x="58579" y="219075"/>
                  </a:cubicBezTo>
                  <a:cubicBezTo>
                    <a:pt x="41815" y="227457"/>
                    <a:pt x="25146" y="236125"/>
                    <a:pt x="33433" y="261176"/>
                  </a:cubicBezTo>
                  <a:cubicBezTo>
                    <a:pt x="25051" y="278225"/>
                    <a:pt x="8287" y="294894"/>
                    <a:pt x="0" y="311944"/>
                  </a:cubicBezTo>
                  <a:cubicBezTo>
                    <a:pt x="25146" y="311944"/>
                    <a:pt x="50197" y="311944"/>
                    <a:pt x="67247" y="303276"/>
                  </a:cubicBezTo>
                  <a:lnTo>
                    <a:pt x="92393" y="303276"/>
                  </a:lnTo>
                  <a:cubicBezTo>
                    <a:pt x="97981" y="297688"/>
                    <a:pt x="103568" y="294894"/>
                    <a:pt x="109156" y="294894"/>
                  </a:cubicBezTo>
                  <a:cubicBezTo>
                    <a:pt x="117539" y="303276"/>
                    <a:pt x="134493" y="303276"/>
                    <a:pt x="134493" y="294894"/>
                  </a:cubicBezTo>
                  <a:cubicBezTo>
                    <a:pt x="142875" y="294894"/>
                    <a:pt x="151257" y="286512"/>
                    <a:pt x="159639" y="286512"/>
                  </a:cubicBezTo>
                  <a:cubicBezTo>
                    <a:pt x="193358" y="210598"/>
                    <a:pt x="235268" y="143161"/>
                    <a:pt x="268986" y="67246"/>
                  </a:cubicBezTo>
                  <a:close/>
                </a:path>
              </a:pathLst>
            </a:custGeom>
            <a:solidFill>
              <a:srgbClr val="83CFF4"/>
            </a:solidFill>
            <a:ln w="9525" cap="flat">
              <a:noFill/>
              <a:prstDash val="solid"/>
              <a:miter/>
            </a:ln>
          </p:spPr>
          <p:txBody>
            <a:bodyPr rtlCol="0" anchor="ctr"/>
            <a:lstStyle/>
            <a:p>
              <a:endParaRPr lang="fr-FR" noProof="0" dirty="0"/>
            </a:p>
          </p:txBody>
        </p:sp>
      </p:grpSp>
      <p:grpSp>
        <p:nvGrpSpPr>
          <p:cNvPr id="34" name="Groupe 33">
            <a:extLst>
              <a:ext uri="{FF2B5EF4-FFF2-40B4-BE49-F238E27FC236}">
                <a16:creationId xmlns:a16="http://schemas.microsoft.com/office/drawing/2014/main" id="{7540950C-72C8-A96F-C00C-D5105ED29EE4}"/>
              </a:ext>
            </a:extLst>
          </p:cNvPr>
          <p:cNvGrpSpPr/>
          <p:nvPr/>
        </p:nvGrpSpPr>
        <p:grpSpPr>
          <a:xfrm>
            <a:off x="2021025" y="3173830"/>
            <a:ext cx="942305" cy="572690"/>
            <a:chOff x="2021025" y="3173830"/>
            <a:chExt cx="942305" cy="572690"/>
          </a:xfrm>
        </p:grpSpPr>
        <p:sp>
          <p:nvSpPr>
            <p:cNvPr id="35" name="Forme libre : forme 34">
              <a:extLst>
                <a:ext uri="{FF2B5EF4-FFF2-40B4-BE49-F238E27FC236}">
                  <a16:creationId xmlns:a16="http://schemas.microsoft.com/office/drawing/2014/main" id="{1FE1E4AB-58AA-93CA-AD6E-3EF292B8FD5A}"/>
                </a:ext>
              </a:extLst>
            </p:cNvPr>
            <p:cNvSpPr/>
            <p:nvPr/>
          </p:nvSpPr>
          <p:spPr>
            <a:xfrm>
              <a:off x="2035840" y="3329857"/>
              <a:ext cx="176399" cy="212366"/>
            </a:xfrm>
            <a:custGeom>
              <a:avLst/>
              <a:gdLst>
                <a:gd name="connsiteX0" fmla="*/ 22954 w 176399"/>
                <a:gd name="connsiteY0" fmla="*/ 205994 h 212366"/>
                <a:gd name="connsiteX1" fmla="*/ 169258 w 176399"/>
                <a:gd name="connsiteY1" fmla="*/ 34830 h 212366"/>
                <a:gd name="connsiteX2" fmla="*/ 152018 w 176399"/>
                <a:gd name="connsiteY2" fmla="*/ 6255 h 212366"/>
                <a:gd name="connsiteX3" fmla="*/ 5714 w 176399"/>
                <a:gd name="connsiteY3" fmla="*/ 177419 h 212366"/>
                <a:gd name="connsiteX4" fmla="*/ 22954 w 176399"/>
                <a:gd name="connsiteY4" fmla="*/ 205994 h 212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9" h="212366">
                  <a:moveTo>
                    <a:pt x="22954" y="205994"/>
                  </a:moveTo>
                  <a:cubicBezTo>
                    <a:pt x="74484" y="139319"/>
                    <a:pt x="117728" y="82360"/>
                    <a:pt x="169258" y="34830"/>
                  </a:cubicBezTo>
                  <a:cubicBezTo>
                    <a:pt x="186498" y="15685"/>
                    <a:pt x="169258" y="-12700"/>
                    <a:pt x="152018" y="6255"/>
                  </a:cubicBezTo>
                  <a:cubicBezTo>
                    <a:pt x="100488" y="53785"/>
                    <a:pt x="48862" y="111030"/>
                    <a:pt x="5714" y="177419"/>
                  </a:cubicBezTo>
                  <a:cubicBezTo>
                    <a:pt x="-11336" y="196565"/>
                    <a:pt x="14382" y="225235"/>
                    <a:pt x="22954" y="205994"/>
                  </a:cubicBezTo>
                  <a:close/>
                </a:path>
              </a:pathLst>
            </a:custGeom>
            <a:solidFill>
              <a:srgbClr val="83CFF4"/>
            </a:solidFill>
            <a:ln w="9525" cap="flat">
              <a:noFill/>
              <a:prstDash val="solid"/>
              <a:miter/>
            </a:ln>
          </p:spPr>
          <p:txBody>
            <a:bodyPr rtlCol="0" anchor="ctr"/>
            <a:lstStyle/>
            <a:p>
              <a:endParaRPr lang="fr-FR" noProof="0" dirty="0"/>
            </a:p>
          </p:txBody>
        </p:sp>
        <p:sp>
          <p:nvSpPr>
            <p:cNvPr id="36" name="Forme libre : forme 35">
              <a:extLst>
                <a:ext uri="{FF2B5EF4-FFF2-40B4-BE49-F238E27FC236}">
                  <a16:creationId xmlns:a16="http://schemas.microsoft.com/office/drawing/2014/main" id="{3D8371B5-BD5A-8302-3FD0-DA1D3A9FD880}"/>
                </a:ext>
              </a:extLst>
            </p:cNvPr>
            <p:cNvSpPr/>
            <p:nvPr/>
          </p:nvSpPr>
          <p:spPr>
            <a:xfrm>
              <a:off x="2114799" y="3332340"/>
              <a:ext cx="265553" cy="278236"/>
            </a:xfrm>
            <a:custGeom>
              <a:avLst/>
              <a:gdLst>
                <a:gd name="connsiteX0" fmla="*/ 38482 w 265553"/>
                <a:gd name="connsiteY0" fmla="*/ 270663 h 278236"/>
                <a:gd name="connsiteX1" fmla="*/ 259367 w 265553"/>
                <a:gd name="connsiteY1" fmla="*/ 24442 h 278236"/>
                <a:gd name="connsiteX2" fmla="*/ 231840 w 265553"/>
                <a:gd name="connsiteY2" fmla="*/ 6059 h 278236"/>
                <a:gd name="connsiteX3" fmla="*/ 1811 w 265553"/>
                <a:gd name="connsiteY3" fmla="*/ 252280 h 278236"/>
                <a:gd name="connsiteX4" fmla="*/ 38578 w 265553"/>
                <a:gd name="connsiteY4" fmla="*/ 270663 h 278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53" h="278236">
                  <a:moveTo>
                    <a:pt x="38482" y="270663"/>
                  </a:moveTo>
                  <a:cubicBezTo>
                    <a:pt x="102967" y="179414"/>
                    <a:pt x="176404" y="106548"/>
                    <a:pt x="259367" y="24442"/>
                  </a:cubicBezTo>
                  <a:cubicBezTo>
                    <a:pt x="278036" y="15298"/>
                    <a:pt x="250223" y="-12039"/>
                    <a:pt x="231840" y="6059"/>
                  </a:cubicBezTo>
                  <a:cubicBezTo>
                    <a:pt x="148972" y="78925"/>
                    <a:pt x="75249" y="161031"/>
                    <a:pt x="1811" y="252280"/>
                  </a:cubicBezTo>
                  <a:cubicBezTo>
                    <a:pt x="-7333" y="270663"/>
                    <a:pt x="20194" y="288951"/>
                    <a:pt x="38578" y="270663"/>
                  </a:cubicBezTo>
                  <a:close/>
                </a:path>
              </a:pathLst>
            </a:custGeom>
            <a:solidFill>
              <a:srgbClr val="83CFF4"/>
            </a:solidFill>
            <a:ln w="9525" cap="flat">
              <a:noFill/>
              <a:prstDash val="solid"/>
              <a:miter/>
            </a:ln>
          </p:spPr>
          <p:txBody>
            <a:bodyPr rtlCol="0" anchor="ctr"/>
            <a:lstStyle/>
            <a:p>
              <a:endParaRPr lang="fr-FR" noProof="0" dirty="0"/>
            </a:p>
          </p:txBody>
        </p:sp>
        <p:sp>
          <p:nvSpPr>
            <p:cNvPr id="37" name="Forme libre : forme 36">
              <a:extLst>
                <a:ext uri="{FF2B5EF4-FFF2-40B4-BE49-F238E27FC236}">
                  <a16:creationId xmlns:a16="http://schemas.microsoft.com/office/drawing/2014/main" id="{AE611B10-DA1D-4D34-4DA0-9DF30FC34ABD}"/>
                </a:ext>
              </a:extLst>
            </p:cNvPr>
            <p:cNvSpPr/>
            <p:nvPr/>
          </p:nvSpPr>
          <p:spPr>
            <a:xfrm>
              <a:off x="2283754" y="3329329"/>
              <a:ext cx="195328" cy="257676"/>
            </a:xfrm>
            <a:custGeom>
              <a:avLst/>
              <a:gdLst>
                <a:gd name="connsiteX0" fmla="*/ 31262 w 195328"/>
                <a:gd name="connsiteY0" fmla="*/ 252148 h 257676"/>
                <a:gd name="connsiteX1" fmla="*/ 193568 w 195328"/>
                <a:gd name="connsiteY1" fmla="*/ 28882 h 257676"/>
                <a:gd name="connsiteX2" fmla="*/ 167946 w 195328"/>
                <a:gd name="connsiteY2" fmla="*/ 12118 h 257676"/>
                <a:gd name="connsiteX3" fmla="*/ 5640 w 195328"/>
                <a:gd name="connsiteY3" fmla="*/ 227287 h 257676"/>
                <a:gd name="connsiteX4" fmla="*/ 31262 w 195328"/>
                <a:gd name="connsiteY4" fmla="*/ 252148 h 25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28" h="257676">
                  <a:moveTo>
                    <a:pt x="31262" y="252148"/>
                  </a:moveTo>
                  <a:cubicBezTo>
                    <a:pt x="90889" y="177662"/>
                    <a:pt x="142228" y="103367"/>
                    <a:pt x="193568" y="28882"/>
                  </a:cubicBezTo>
                  <a:cubicBezTo>
                    <a:pt x="202236" y="4021"/>
                    <a:pt x="176518" y="-12457"/>
                    <a:pt x="167946" y="12118"/>
                  </a:cubicBezTo>
                  <a:cubicBezTo>
                    <a:pt x="116606" y="86603"/>
                    <a:pt x="65362" y="161184"/>
                    <a:pt x="5640" y="227287"/>
                  </a:cubicBezTo>
                  <a:cubicBezTo>
                    <a:pt x="-11410" y="244052"/>
                    <a:pt x="14022" y="268817"/>
                    <a:pt x="31262" y="252148"/>
                  </a:cubicBezTo>
                  <a:close/>
                </a:path>
              </a:pathLst>
            </a:custGeom>
            <a:solidFill>
              <a:srgbClr val="83CFF4"/>
            </a:solidFill>
            <a:ln w="9525" cap="flat">
              <a:noFill/>
              <a:prstDash val="solid"/>
              <a:miter/>
            </a:ln>
          </p:spPr>
          <p:txBody>
            <a:bodyPr rtlCol="0" anchor="ctr"/>
            <a:lstStyle/>
            <a:p>
              <a:endParaRPr lang="fr-FR" noProof="0" dirty="0"/>
            </a:p>
          </p:txBody>
        </p:sp>
        <p:sp>
          <p:nvSpPr>
            <p:cNvPr id="38" name="Forme libre : forme 37">
              <a:extLst>
                <a:ext uri="{FF2B5EF4-FFF2-40B4-BE49-F238E27FC236}">
                  <a16:creationId xmlns:a16="http://schemas.microsoft.com/office/drawing/2014/main" id="{D656330B-FA4E-C9A3-D2A7-33EB84FE3B62}"/>
                </a:ext>
              </a:extLst>
            </p:cNvPr>
            <p:cNvSpPr/>
            <p:nvPr/>
          </p:nvSpPr>
          <p:spPr>
            <a:xfrm>
              <a:off x="2424010" y="3249147"/>
              <a:ext cx="255958" cy="331058"/>
            </a:xfrm>
            <a:custGeom>
              <a:avLst/>
              <a:gdLst>
                <a:gd name="connsiteX0" fmla="*/ 26833 w 255958"/>
                <a:gd name="connsiteY0" fmla="*/ 324233 h 331058"/>
                <a:gd name="connsiteX1" fmla="*/ 253623 w 255958"/>
                <a:gd name="connsiteY1" fmla="*/ 29911 h 331058"/>
                <a:gd name="connsiteX2" fmla="*/ 228477 w 255958"/>
                <a:gd name="connsiteY2" fmla="*/ 5336 h 331058"/>
                <a:gd name="connsiteX3" fmla="*/ 1687 w 255958"/>
                <a:gd name="connsiteY3" fmla="*/ 307755 h 331058"/>
                <a:gd name="connsiteX4" fmla="*/ 26833 w 255958"/>
                <a:gd name="connsiteY4" fmla="*/ 324233 h 33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58" h="331058">
                  <a:moveTo>
                    <a:pt x="26833" y="324233"/>
                  </a:moveTo>
                  <a:cubicBezTo>
                    <a:pt x="94079" y="217839"/>
                    <a:pt x="169613" y="119827"/>
                    <a:pt x="253623" y="29911"/>
                  </a:cubicBezTo>
                  <a:cubicBezTo>
                    <a:pt x="262291" y="13433"/>
                    <a:pt x="245241" y="-10856"/>
                    <a:pt x="228477" y="5336"/>
                  </a:cubicBezTo>
                  <a:cubicBezTo>
                    <a:pt x="144467" y="95252"/>
                    <a:pt x="68933" y="201647"/>
                    <a:pt x="1687" y="307755"/>
                  </a:cubicBezTo>
                  <a:cubicBezTo>
                    <a:pt x="-6695" y="324233"/>
                    <a:pt x="18451" y="340712"/>
                    <a:pt x="26833" y="324233"/>
                  </a:cubicBezTo>
                  <a:close/>
                </a:path>
              </a:pathLst>
            </a:custGeom>
            <a:solidFill>
              <a:srgbClr val="83CFF4"/>
            </a:solidFill>
            <a:ln w="9525" cap="flat">
              <a:noFill/>
              <a:prstDash val="solid"/>
              <a:miter/>
            </a:ln>
          </p:spPr>
          <p:txBody>
            <a:bodyPr rtlCol="0" anchor="ctr"/>
            <a:lstStyle/>
            <a:p>
              <a:endParaRPr lang="fr-FR" noProof="0" dirty="0"/>
            </a:p>
          </p:txBody>
        </p:sp>
        <p:sp>
          <p:nvSpPr>
            <p:cNvPr id="39" name="Forme libre : forme 38">
              <a:extLst>
                <a:ext uri="{FF2B5EF4-FFF2-40B4-BE49-F238E27FC236}">
                  <a16:creationId xmlns:a16="http://schemas.microsoft.com/office/drawing/2014/main" id="{83751EBC-4D00-6889-12C6-0B23C5520849}"/>
                </a:ext>
              </a:extLst>
            </p:cNvPr>
            <p:cNvSpPr/>
            <p:nvPr/>
          </p:nvSpPr>
          <p:spPr>
            <a:xfrm>
              <a:off x="2535355" y="3309665"/>
              <a:ext cx="256719" cy="397900"/>
            </a:xfrm>
            <a:custGeom>
              <a:avLst/>
              <a:gdLst>
                <a:gd name="connsiteX0" fmla="*/ 27501 w 256719"/>
                <a:gd name="connsiteY0" fmla="*/ 386302 h 397900"/>
                <a:gd name="connsiteX1" fmla="*/ 252387 w 256719"/>
                <a:gd name="connsiteY1" fmla="*/ 21780 h 397900"/>
                <a:gd name="connsiteX2" fmla="*/ 229146 w 256719"/>
                <a:gd name="connsiteY2" fmla="*/ 6350 h 397900"/>
                <a:gd name="connsiteX3" fmla="*/ 4260 w 256719"/>
                <a:gd name="connsiteY3" fmla="*/ 370871 h 397900"/>
                <a:gd name="connsiteX4" fmla="*/ 27501 w 256719"/>
                <a:gd name="connsiteY4" fmla="*/ 386302 h 39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19" h="397900">
                  <a:moveTo>
                    <a:pt x="27501" y="386302"/>
                  </a:moveTo>
                  <a:cubicBezTo>
                    <a:pt x="89604" y="262382"/>
                    <a:pt x="174948" y="145986"/>
                    <a:pt x="252387" y="21780"/>
                  </a:cubicBezTo>
                  <a:cubicBezTo>
                    <a:pt x="268008" y="6350"/>
                    <a:pt x="236956" y="-8986"/>
                    <a:pt x="229146" y="6350"/>
                  </a:cubicBezTo>
                  <a:cubicBezTo>
                    <a:pt x="143802" y="130556"/>
                    <a:pt x="66363" y="246665"/>
                    <a:pt x="4260" y="370871"/>
                  </a:cubicBezTo>
                  <a:cubicBezTo>
                    <a:pt x="-11170" y="394112"/>
                    <a:pt x="19691" y="409733"/>
                    <a:pt x="27501" y="386302"/>
                  </a:cubicBezTo>
                  <a:close/>
                </a:path>
              </a:pathLst>
            </a:custGeom>
            <a:solidFill>
              <a:srgbClr val="83CFF4"/>
            </a:solidFill>
            <a:ln w="9525" cap="flat">
              <a:noFill/>
              <a:prstDash val="solid"/>
              <a:miter/>
            </a:ln>
          </p:spPr>
          <p:txBody>
            <a:bodyPr rtlCol="0" anchor="ctr"/>
            <a:lstStyle/>
            <a:p>
              <a:endParaRPr lang="fr-FR" noProof="0" dirty="0"/>
            </a:p>
          </p:txBody>
        </p:sp>
        <p:sp>
          <p:nvSpPr>
            <p:cNvPr id="40" name="Forme libre : forme 39">
              <a:extLst>
                <a:ext uri="{FF2B5EF4-FFF2-40B4-BE49-F238E27FC236}">
                  <a16:creationId xmlns:a16="http://schemas.microsoft.com/office/drawing/2014/main" id="{6B3EBB99-F33C-0A48-EE31-2A891DA0DA0C}"/>
                </a:ext>
              </a:extLst>
            </p:cNvPr>
            <p:cNvSpPr/>
            <p:nvPr/>
          </p:nvSpPr>
          <p:spPr>
            <a:xfrm>
              <a:off x="2714595" y="3363901"/>
              <a:ext cx="175317" cy="232107"/>
            </a:xfrm>
            <a:custGeom>
              <a:avLst/>
              <a:gdLst>
                <a:gd name="connsiteX0" fmla="*/ 26189 w 175317"/>
                <a:gd name="connsiteY0" fmla="*/ 226148 h 232107"/>
                <a:gd name="connsiteX1" fmla="*/ 173636 w 175317"/>
                <a:gd name="connsiteY1" fmla="*/ 20122 h 232107"/>
                <a:gd name="connsiteX2" fmla="*/ 140965 w 175317"/>
                <a:gd name="connsiteY2" fmla="*/ 5834 h 232107"/>
                <a:gd name="connsiteX3" fmla="*/ 1614 w 175317"/>
                <a:gd name="connsiteY3" fmla="*/ 211860 h 232107"/>
                <a:gd name="connsiteX4" fmla="*/ 26189 w 175317"/>
                <a:gd name="connsiteY4" fmla="*/ 226148 h 23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17" h="232107">
                  <a:moveTo>
                    <a:pt x="26189" y="226148"/>
                  </a:moveTo>
                  <a:cubicBezTo>
                    <a:pt x="75338" y="162140"/>
                    <a:pt x="124487" y="91178"/>
                    <a:pt x="173636" y="20122"/>
                  </a:cubicBezTo>
                  <a:cubicBezTo>
                    <a:pt x="182018" y="5834"/>
                    <a:pt x="157158" y="-8263"/>
                    <a:pt x="140965" y="5834"/>
                  </a:cubicBezTo>
                  <a:cubicBezTo>
                    <a:pt x="91816" y="76796"/>
                    <a:pt x="50764" y="147852"/>
                    <a:pt x="1614" y="211860"/>
                  </a:cubicBezTo>
                  <a:cubicBezTo>
                    <a:pt x="-6482" y="226148"/>
                    <a:pt x="18093" y="240530"/>
                    <a:pt x="26189" y="226148"/>
                  </a:cubicBezTo>
                  <a:close/>
                </a:path>
              </a:pathLst>
            </a:custGeom>
            <a:solidFill>
              <a:srgbClr val="83CFF4"/>
            </a:solidFill>
            <a:ln w="9525" cap="flat">
              <a:noFill/>
              <a:prstDash val="solid"/>
              <a:miter/>
            </a:ln>
          </p:spPr>
          <p:txBody>
            <a:bodyPr rtlCol="0" anchor="ctr"/>
            <a:lstStyle/>
            <a:p>
              <a:endParaRPr lang="fr-FR" noProof="0" dirty="0"/>
            </a:p>
          </p:txBody>
        </p:sp>
        <p:sp>
          <p:nvSpPr>
            <p:cNvPr id="41" name="Forme libre : forme 40">
              <a:extLst>
                <a:ext uri="{FF2B5EF4-FFF2-40B4-BE49-F238E27FC236}">
                  <a16:creationId xmlns:a16="http://schemas.microsoft.com/office/drawing/2014/main" id="{688EA603-CFA3-6CCD-CB37-619191BF6034}"/>
                </a:ext>
              </a:extLst>
            </p:cNvPr>
            <p:cNvSpPr/>
            <p:nvPr/>
          </p:nvSpPr>
          <p:spPr>
            <a:xfrm>
              <a:off x="2021025" y="3351114"/>
              <a:ext cx="537066" cy="395406"/>
            </a:xfrm>
            <a:custGeom>
              <a:avLst/>
              <a:gdLst>
                <a:gd name="connsiteX0" fmla="*/ 8622 w 537066"/>
                <a:gd name="connsiteY0" fmla="*/ 11668 h 395406"/>
                <a:gd name="connsiteX1" fmla="*/ 812 w 537066"/>
                <a:gd name="connsiteY1" fmla="*/ 151209 h 395406"/>
                <a:gd name="connsiteX2" fmla="*/ 24053 w 537066"/>
                <a:gd name="connsiteY2" fmla="*/ 267319 h 395406"/>
                <a:gd name="connsiteX3" fmla="*/ 93490 w 537066"/>
                <a:gd name="connsiteY3" fmla="*/ 275130 h 395406"/>
                <a:gd name="connsiteX4" fmla="*/ 240366 w 537066"/>
                <a:gd name="connsiteY4" fmla="*/ 251889 h 395406"/>
                <a:gd name="connsiteX5" fmla="*/ 510685 w 537066"/>
                <a:gd name="connsiteY5" fmla="*/ 228648 h 395406"/>
                <a:gd name="connsiteX6" fmla="*/ 495255 w 537066"/>
                <a:gd name="connsiteY6" fmla="*/ 220837 h 395406"/>
                <a:gd name="connsiteX7" fmla="*/ 502779 w 537066"/>
                <a:gd name="connsiteY7" fmla="*/ 383619 h 395406"/>
                <a:gd name="connsiteX8" fmla="*/ 533831 w 537066"/>
                <a:gd name="connsiteY8" fmla="*/ 383619 h 395406"/>
                <a:gd name="connsiteX9" fmla="*/ 526020 w 537066"/>
                <a:gd name="connsiteY9" fmla="*/ 213027 h 395406"/>
                <a:gd name="connsiteX10" fmla="*/ 510590 w 537066"/>
                <a:gd name="connsiteY10" fmla="*/ 197596 h 395406"/>
                <a:gd name="connsiteX11" fmla="*/ 93395 w 537066"/>
                <a:gd name="connsiteY11" fmla="*/ 244078 h 395406"/>
                <a:gd name="connsiteX12" fmla="*/ 31863 w 537066"/>
                <a:gd name="connsiteY12" fmla="*/ 236553 h 395406"/>
                <a:gd name="connsiteX13" fmla="*/ 31863 w 537066"/>
                <a:gd name="connsiteY13" fmla="*/ 120158 h 395406"/>
                <a:gd name="connsiteX14" fmla="*/ 39388 w 537066"/>
                <a:gd name="connsiteY14" fmla="*/ 11573 h 395406"/>
                <a:gd name="connsiteX15" fmla="*/ 8622 w 537066"/>
                <a:gd name="connsiteY15" fmla="*/ 11573 h 39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6" h="395406">
                  <a:moveTo>
                    <a:pt x="8622" y="11668"/>
                  </a:moveTo>
                  <a:cubicBezTo>
                    <a:pt x="8622" y="58055"/>
                    <a:pt x="812" y="104537"/>
                    <a:pt x="812" y="151209"/>
                  </a:cubicBezTo>
                  <a:cubicBezTo>
                    <a:pt x="812" y="182261"/>
                    <a:pt x="-6713" y="251889"/>
                    <a:pt x="24053" y="267319"/>
                  </a:cubicBezTo>
                  <a:cubicBezTo>
                    <a:pt x="47294" y="282940"/>
                    <a:pt x="70535" y="275130"/>
                    <a:pt x="93490" y="275130"/>
                  </a:cubicBezTo>
                  <a:cubicBezTo>
                    <a:pt x="139972" y="267319"/>
                    <a:pt x="186359" y="259699"/>
                    <a:pt x="240366" y="251889"/>
                  </a:cubicBezTo>
                  <a:cubicBezTo>
                    <a:pt x="325424" y="244078"/>
                    <a:pt x="418007" y="236458"/>
                    <a:pt x="510685" y="228648"/>
                  </a:cubicBezTo>
                  <a:cubicBezTo>
                    <a:pt x="502875" y="228648"/>
                    <a:pt x="502875" y="220837"/>
                    <a:pt x="495255" y="220837"/>
                  </a:cubicBezTo>
                  <a:cubicBezTo>
                    <a:pt x="502779" y="275130"/>
                    <a:pt x="510685" y="329327"/>
                    <a:pt x="502779" y="383619"/>
                  </a:cubicBezTo>
                  <a:cubicBezTo>
                    <a:pt x="502779" y="399336"/>
                    <a:pt x="533831" y="399336"/>
                    <a:pt x="533831" y="383619"/>
                  </a:cubicBezTo>
                  <a:cubicBezTo>
                    <a:pt x="541641" y="321516"/>
                    <a:pt x="533831" y="267224"/>
                    <a:pt x="526020" y="213027"/>
                  </a:cubicBezTo>
                  <a:cubicBezTo>
                    <a:pt x="526020" y="205502"/>
                    <a:pt x="518496" y="197596"/>
                    <a:pt x="510590" y="197596"/>
                  </a:cubicBezTo>
                  <a:cubicBezTo>
                    <a:pt x="371525" y="205407"/>
                    <a:pt x="232460" y="220837"/>
                    <a:pt x="93395" y="244078"/>
                  </a:cubicBezTo>
                  <a:cubicBezTo>
                    <a:pt x="77964" y="244078"/>
                    <a:pt x="47199" y="251889"/>
                    <a:pt x="31863" y="236553"/>
                  </a:cubicBezTo>
                  <a:lnTo>
                    <a:pt x="31863" y="120158"/>
                  </a:lnTo>
                  <a:cubicBezTo>
                    <a:pt x="39388" y="89106"/>
                    <a:pt x="39388" y="50244"/>
                    <a:pt x="39388" y="11573"/>
                  </a:cubicBezTo>
                  <a:cubicBezTo>
                    <a:pt x="39388" y="-3858"/>
                    <a:pt x="8622" y="-3858"/>
                    <a:pt x="8622" y="11573"/>
                  </a:cubicBezTo>
                  <a:close/>
                </a:path>
              </a:pathLst>
            </a:custGeom>
            <a:solidFill>
              <a:srgbClr val="11BAEE"/>
            </a:solidFill>
            <a:ln w="9525" cap="flat">
              <a:noFill/>
              <a:prstDash val="solid"/>
              <a:miter/>
            </a:ln>
          </p:spPr>
          <p:txBody>
            <a:bodyPr rtlCol="0" anchor="ctr"/>
            <a:lstStyle/>
            <a:p>
              <a:endParaRPr lang="fr-FR" noProof="0" dirty="0"/>
            </a:p>
          </p:txBody>
        </p:sp>
        <p:sp>
          <p:nvSpPr>
            <p:cNvPr id="42" name="Forme libre : forme 41">
              <a:extLst>
                <a:ext uri="{FF2B5EF4-FFF2-40B4-BE49-F238E27FC236}">
                  <a16:creationId xmlns:a16="http://schemas.microsoft.com/office/drawing/2014/main" id="{2198C7B9-B1B5-DAAE-EA7E-35EE91A8828B}"/>
                </a:ext>
              </a:extLst>
            </p:cNvPr>
            <p:cNvSpPr/>
            <p:nvPr/>
          </p:nvSpPr>
          <p:spPr>
            <a:xfrm>
              <a:off x="2028766" y="3320682"/>
              <a:ext cx="514135" cy="50196"/>
            </a:xfrm>
            <a:custGeom>
              <a:avLst/>
              <a:gdLst>
                <a:gd name="connsiteX0" fmla="*/ 11930 w 514135"/>
                <a:gd name="connsiteY0" fmla="*/ 50197 h 50196"/>
                <a:gd name="connsiteX1" fmla="*/ 501991 w 514135"/>
                <a:gd name="connsiteY1" fmla="*/ 28575 h 50196"/>
                <a:gd name="connsiteX2" fmla="*/ 501991 w 514135"/>
                <a:gd name="connsiteY2" fmla="*/ 0 h 50196"/>
                <a:gd name="connsiteX3" fmla="*/ 11930 w 514135"/>
                <a:gd name="connsiteY3" fmla="*/ 21336 h 50196"/>
                <a:gd name="connsiteX4" fmla="*/ 11930 w 514135"/>
                <a:gd name="connsiteY4" fmla="*/ 50197 h 5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35" h="50196">
                  <a:moveTo>
                    <a:pt x="11930" y="50197"/>
                  </a:moveTo>
                  <a:cubicBezTo>
                    <a:pt x="172617" y="35623"/>
                    <a:pt x="333208" y="28575"/>
                    <a:pt x="501991" y="28575"/>
                  </a:cubicBezTo>
                  <a:cubicBezTo>
                    <a:pt x="518184" y="28575"/>
                    <a:pt x="518184" y="0"/>
                    <a:pt x="501991" y="0"/>
                  </a:cubicBezTo>
                  <a:cubicBezTo>
                    <a:pt x="333208" y="0"/>
                    <a:pt x="172617" y="7048"/>
                    <a:pt x="11930" y="21336"/>
                  </a:cubicBezTo>
                  <a:cubicBezTo>
                    <a:pt x="-3977" y="21336"/>
                    <a:pt x="-3977" y="50197"/>
                    <a:pt x="11930" y="50197"/>
                  </a:cubicBezTo>
                  <a:close/>
                </a:path>
              </a:pathLst>
            </a:custGeom>
            <a:solidFill>
              <a:srgbClr val="11BAEE"/>
            </a:solidFill>
            <a:ln w="9525" cap="flat">
              <a:noFill/>
              <a:prstDash val="solid"/>
              <a:miter/>
            </a:ln>
          </p:spPr>
          <p:txBody>
            <a:bodyPr rtlCol="0" anchor="ctr"/>
            <a:lstStyle/>
            <a:p>
              <a:endParaRPr lang="fr-FR" noProof="0" dirty="0"/>
            </a:p>
          </p:txBody>
        </p:sp>
        <p:sp>
          <p:nvSpPr>
            <p:cNvPr id="43" name="Forme libre : forme 42">
              <a:extLst>
                <a:ext uri="{FF2B5EF4-FFF2-40B4-BE49-F238E27FC236}">
                  <a16:creationId xmlns:a16="http://schemas.microsoft.com/office/drawing/2014/main" id="{E7B36FC4-8016-9739-69AA-7615642A2698}"/>
                </a:ext>
              </a:extLst>
            </p:cNvPr>
            <p:cNvSpPr/>
            <p:nvPr/>
          </p:nvSpPr>
          <p:spPr>
            <a:xfrm>
              <a:off x="2517518" y="3174973"/>
              <a:ext cx="34289" cy="166758"/>
            </a:xfrm>
            <a:custGeom>
              <a:avLst/>
              <a:gdLst>
                <a:gd name="connsiteX0" fmla="*/ 34290 w 34289"/>
                <a:gd name="connsiteY0" fmla="*/ 150757 h 166758"/>
                <a:gd name="connsiteX1" fmla="*/ 34290 w 34289"/>
                <a:gd name="connsiteY1" fmla="*/ 15788 h 166758"/>
                <a:gd name="connsiteX2" fmla="*/ 0 w 34289"/>
                <a:gd name="connsiteY2" fmla="*/ 15788 h 166758"/>
                <a:gd name="connsiteX3" fmla="*/ 0 w 34289"/>
                <a:gd name="connsiteY3" fmla="*/ 150757 h 166758"/>
                <a:gd name="connsiteX4" fmla="*/ 34290 w 34289"/>
                <a:gd name="connsiteY4" fmla="*/ 150757 h 16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166758">
                  <a:moveTo>
                    <a:pt x="34290" y="150757"/>
                  </a:moveTo>
                  <a:lnTo>
                    <a:pt x="34290" y="15788"/>
                  </a:lnTo>
                  <a:cubicBezTo>
                    <a:pt x="34290" y="-5263"/>
                    <a:pt x="0" y="-5263"/>
                    <a:pt x="0" y="15788"/>
                  </a:cubicBezTo>
                  <a:lnTo>
                    <a:pt x="0" y="150757"/>
                  </a:lnTo>
                  <a:cubicBezTo>
                    <a:pt x="0" y="172093"/>
                    <a:pt x="34290" y="172093"/>
                    <a:pt x="34290" y="150757"/>
                  </a:cubicBezTo>
                  <a:close/>
                </a:path>
              </a:pathLst>
            </a:custGeom>
            <a:solidFill>
              <a:srgbClr val="11BAEE"/>
            </a:solidFill>
            <a:ln w="9525" cap="flat">
              <a:noFill/>
              <a:prstDash val="solid"/>
              <a:miter/>
            </a:ln>
          </p:spPr>
          <p:txBody>
            <a:bodyPr rtlCol="0" anchor="ctr"/>
            <a:lstStyle/>
            <a:p>
              <a:endParaRPr lang="fr-FR" noProof="0" dirty="0"/>
            </a:p>
          </p:txBody>
        </p:sp>
        <p:sp>
          <p:nvSpPr>
            <p:cNvPr id="44" name="Forme libre : forme 43">
              <a:extLst>
                <a:ext uri="{FF2B5EF4-FFF2-40B4-BE49-F238E27FC236}">
                  <a16:creationId xmlns:a16="http://schemas.microsoft.com/office/drawing/2014/main" id="{69A80B45-12C7-BAC0-717B-6C0E8560822D}"/>
                </a:ext>
              </a:extLst>
            </p:cNvPr>
            <p:cNvSpPr/>
            <p:nvPr/>
          </p:nvSpPr>
          <p:spPr>
            <a:xfrm>
              <a:off x="2526218" y="3173830"/>
              <a:ext cx="437112" cy="260447"/>
            </a:xfrm>
            <a:custGeom>
              <a:avLst/>
              <a:gdLst>
                <a:gd name="connsiteX0" fmla="*/ 6445 w 437112"/>
                <a:gd name="connsiteY0" fmla="*/ 27218 h 260447"/>
                <a:gd name="connsiteX1" fmla="*/ 415258 w 437112"/>
                <a:gd name="connsiteY1" fmla="*/ 258866 h 260447"/>
                <a:gd name="connsiteX2" fmla="*/ 430593 w 437112"/>
                <a:gd name="connsiteY2" fmla="*/ 235625 h 260447"/>
                <a:gd name="connsiteX3" fmla="*/ 21780 w 437112"/>
                <a:gd name="connsiteY3" fmla="*/ 4262 h 260447"/>
                <a:gd name="connsiteX4" fmla="*/ 6350 w 437112"/>
                <a:gd name="connsiteY4" fmla="*/ 27218 h 26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12" h="260447">
                  <a:moveTo>
                    <a:pt x="6445" y="27218"/>
                  </a:moveTo>
                  <a:cubicBezTo>
                    <a:pt x="145224" y="112276"/>
                    <a:pt x="276479" y="189524"/>
                    <a:pt x="415258" y="258866"/>
                  </a:cubicBezTo>
                  <a:cubicBezTo>
                    <a:pt x="430593" y="266676"/>
                    <a:pt x="446309" y="243435"/>
                    <a:pt x="430593" y="235625"/>
                  </a:cubicBezTo>
                  <a:cubicBezTo>
                    <a:pt x="291814" y="158377"/>
                    <a:pt x="160559" y="81415"/>
                    <a:pt x="21780" y="4262"/>
                  </a:cubicBezTo>
                  <a:cubicBezTo>
                    <a:pt x="6350" y="-11168"/>
                    <a:pt x="-8986" y="19693"/>
                    <a:pt x="6350" y="27218"/>
                  </a:cubicBezTo>
                  <a:close/>
                </a:path>
              </a:pathLst>
            </a:custGeom>
            <a:solidFill>
              <a:srgbClr val="11BAEE"/>
            </a:solidFill>
            <a:ln w="9525" cap="flat">
              <a:noFill/>
              <a:prstDash val="solid"/>
              <a:miter/>
            </a:ln>
          </p:spPr>
          <p:txBody>
            <a:bodyPr rtlCol="0" anchor="ctr"/>
            <a:lstStyle/>
            <a:p>
              <a:endParaRPr lang="fr-FR" noProof="0" dirty="0"/>
            </a:p>
          </p:txBody>
        </p:sp>
        <p:sp>
          <p:nvSpPr>
            <p:cNvPr id="45" name="Forme libre : forme 44">
              <a:extLst>
                <a:ext uri="{FF2B5EF4-FFF2-40B4-BE49-F238E27FC236}">
                  <a16:creationId xmlns:a16="http://schemas.microsoft.com/office/drawing/2014/main" id="{28740ECD-E692-E9C3-CC72-622FF7A9C05E}"/>
                </a:ext>
              </a:extLst>
            </p:cNvPr>
            <p:cNvSpPr/>
            <p:nvPr/>
          </p:nvSpPr>
          <p:spPr>
            <a:xfrm>
              <a:off x="2527302" y="3408350"/>
              <a:ext cx="425502" cy="334790"/>
            </a:xfrm>
            <a:custGeom>
              <a:avLst/>
              <a:gdLst>
                <a:gd name="connsiteX0" fmla="*/ 26983 w 425502"/>
                <a:gd name="connsiteY0" fmla="*/ 331813 h 334790"/>
                <a:gd name="connsiteX1" fmla="*/ 420651 w 425502"/>
                <a:gd name="connsiteY1" fmla="*/ 27489 h 334790"/>
                <a:gd name="connsiteX2" fmla="*/ 401982 w 425502"/>
                <a:gd name="connsiteY2" fmla="*/ 3200 h 334790"/>
                <a:gd name="connsiteX3" fmla="*/ 8314 w 425502"/>
                <a:gd name="connsiteY3" fmla="*/ 307810 h 334790"/>
                <a:gd name="connsiteX4" fmla="*/ 26983 w 425502"/>
                <a:gd name="connsiteY4" fmla="*/ 331813 h 33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502" h="334790">
                  <a:moveTo>
                    <a:pt x="26983" y="331813"/>
                  </a:moveTo>
                  <a:cubicBezTo>
                    <a:pt x="167381" y="231133"/>
                    <a:pt x="296731" y="134455"/>
                    <a:pt x="420651" y="27489"/>
                  </a:cubicBezTo>
                  <a:cubicBezTo>
                    <a:pt x="434462" y="15583"/>
                    <a:pt x="415793" y="-8706"/>
                    <a:pt x="401982" y="3200"/>
                  </a:cubicBezTo>
                  <a:cubicBezTo>
                    <a:pt x="269680" y="107118"/>
                    <a:pt x="140616" y="203797"/>
                    <a:pt x="8314" y="307810"/>
                  </a:cubicBezTo>
                  <a:cubicBezTo>
                    <a:pt x="-13594" y="316668"/>
                    <a:pt x="13171" y="343719"/>
                    <a:pt x="26983" y="331813"/>
                  </a:cubicBezTo>
                  <a:close/>
                </a:path>
              </a:pathLst>
            </a:custGeom>
            <a:solidFill>
              <a:srgbClr val="11BAEE"/>
            </a:solidFill>
            <a:ln w="9525" cap="flat">
              <a:noFill/>
              <a:prstDash val="solid"/>
              <a:miter/>
            </a:ln>
          </p:spPr>
          <p:txBody>
            <a:bodyPr rtlCol="0" anchor="ctr"/>
            <a:lstStyle/>
            <a:p>
              <a:endParaRPr lang="fr-FR" noProof="0" dirty="0"/>
            </a:p>
          </p:txBody>
        </p:sp>
      </p:grpSp>
      <p:sp>
        <p:nvSpPr>
          <p:cNvPr id="46" name="Graphique 115">
            <a:extLst>
              <a:ext uri="{FF2B5EF4-FFF2-40B4-BE49-F238E27FC236}">
                <a16:creationId xmlns:a16="http://schemas.microsoft.com/office/drawing/2014/main" id="{6BF54E87-161E-7521-551E-8C39DB68749F}"/>
              </a:ext>
              <a:ext uri="{C183D7F6-B498-43B3-948B-1728B52AA6E4}">
                <adec:decorative xmlns:adec="http://schemas.microsoft.com/office/drawing/2017/decorative" val="1"/>
              </a:ext>
            </a:extLst>
          </p:cNvPr>
          <p:cNvSpPr/>
          <p:nvPr/>
        </p:nvSpPr>
        <p:spPr>
          <a:xfrm>
            <a:off x="717664" y="5148797"/>
            <a:ext cx="1826036" cy="778690"/>
          </a:xfrm>
          <a:custGeom>
            <a:avLst/>
            <a:gdLst>
              <a:gd name="connsiteX0" fmla="*/ 1402084 w 1826036"/>
              <a:gd name="connsiteY0" fmla="*/ 48953 h 778690"/>
              <a:gd name="connsiteX1" fmla="*/ 1732633 w 1826036"/>
              <a:gd name="connsiteY1" fmla="*/ 122267 h 778690"/>
              <a:gd name="connsiteX2" fmla="*/ 1634784 w 1826036"/>
              <a:gd name="connsiteY2" fmla="*/ 152863 h 778690"/>
              <a:gd name="connsiteX3" fmla="*/ 1402084 w 1826036"/>
              <a:gd name="connsiteY3" fmla="*/ 48953 h 778690"/>
              <a:gd name="connsiteX4" fmla="*/ 43403 w 1826036"/>
              <a:gd name="connsiteY4" fmla="*/ 715940 h 778690"/>
              <a:gd name="connsiteX5" fmla="*/ 86295 w 1826036"/>
              <a:gd name="connsiteY5" fmla="*/ 648687 h 778690"/>
              <a:gd name="connsiteX6" fmla="*/ 43403 w 1826036"/>
              <a:gd name="connsiteY6" fmla="*/ 715940 h 778690"/>
              <a:gd name="connsiteX7" fmla="*/ 1812124 w 1826036"/>
              <a:gd name="connsiteY7" fmla="*/ 103910 h 778690"/>
              <a:gd name="connsiteX8" fmla="*/ 1236809 w 1826036"/>
              <a:gd name="connsiteY8" fmla="*/ 0 h 778690"/>
              <a:gd name="connsiteX9" fmla="*/ 1212448 w 1826036"/>
              <a:gd name="connsiteY9" fmla="*/ 0 h 778690"/>
              <a:gd name="connsiteX10" fmla="*/ 1212448 w 1826036"/>
              <a:gd name="connsiteY10" fmla="*/ 36657 h 778690"/>
              <a:gd name="connsiteX11" fmla="*/ 1230748 w 1826036"/>
              <a:gd name="connsiteY11" fmla="*/ 42719 h 778690"/>
              <a:gd name="connsiteX12" fmla="*/ 1579597 w 1826036"/>
              <a:gd name="connsiteY12" fmla="*/ 171336 h 778690"/>
              <a:gd name="connsiteX13" fmla="*/ 1481748 w 1826036"/>
              <a:gd name="connsiteY13" fmla="*/ 207993 h 778690"/>
              <a:gd name="connsiteX14" fmla="*/ 1475514 w 1826036"/>
              <a:gd name="connsiteY14" fmla="*/ 183459 h 778690"/>
              <a:gd name="connsiteX15" fmla="*/ 1493813 w 1826036"/>
              <a:gd name="connsiteY15" fmla="*/ 183459 h 778690"/>
              <a:gd name="connsiteX16" fmla="*/ 1493813 w 1826036"/>
              <a:gd name="connsiteY16" fmla="*/ 140740 h 778690"/>
              <a:gd name="connsiteX17" fmla="*/ 863484 w 1826036"/>
              <a:gd name="connsiteY17" fmla="*/ 226293 h 778690"/>
              <a:gd name="connsiteX18" fmla="*/ 643079 w 1826036"/>
              <a:gd name="connsiteY18" fmla="*/ 287484 h 778690"/>
              <a:gd name="connsiteX19" fmla="*/ 618718 w 1826036"/>
              <a:gd name="connsiteY19" fmla="*/ 299780 h 778690"/>
              <a:gd name="connsiteX20" fmla="*/ 600245 w 1826036"/>
              <a:gd name="connsiteY20" fmla="*/ 305842 h 778690"/>
              <a:gd name="connsiteX21" fmla="*/ 239274 w 1826036"/>
              <a:gd name="connsiteY21" fmla="*/ 477351 h 778690"/>
              <a:gd name="connsiteX22" fmla="*/ 86295 w 1826036"/>
              <a:gd name="connsiteY22" fmla="*/ 593557 h 778690"/>
              <a:gd name="connsiteX23" fmla="*/ 512 w 1826036"/>
              <a:gd name="connsiteY23" fmla="*/ 746536 h 778690"/>
              <a:gd name="connsiteX24" fmla="*/ 31107 w 1826036"/>
              <a:gd name="connsiteY24" fmla="*/ 764835 h 778690"/>
              <a:gd name="connsiteX25" fmla="*/ 67764 w 1826036"/>
              <a:gd name="connsiteY25" fmla="*/ 764835 h 778690"/>
              <a:gd name="connsiteX26" fmla="*/ 343184 w 1826036"/>
              <a:gd name="connsiteY26" fmla="*/ 477351 h 778690"/>
              <a:gd name="connsiteX27" fmla="*/ 630841 w 1826036"/>
              <a:gd name="connsiteY27" fmla="*/ 336437 h 778690"/>
              <a:gd name="connsiteX28" fmla="*/ 667671 w 1826036"/>
              <a:gd name="connsiteY28" fmla="*/ 324315 h 778690"/>
              <a:gd name="connsiteX29" fmla="*/ 863542 w 1826036"/>
              <a:gd name="connsiteY29" fmla="*/ 269185 h 778690"/>
              <a:gd name="connsiteX30" fmla="*/ 1457214 w 1826036"/>
              <a:gd name="connsiteY30" fmla="*/ 220231 h 778690"/>
              <a:gd name="connsiteX31" fmla="*/ 1200152 w 1826036"/>
              <a:gd name="connsiteY31" fmla="*/ 367033 h 778690"/>
              <a:gd name="connsiteX32" fmla="*/ 1224686 w 1826036"/>
              <a:gd name="connsiteY32" fmla="*/ 403864 h 778690"/>
              <a:gd name="connsiteX33" fmla="*/ 1628550 w 1826036"/>
              <a:gd name="connsiteY33" fmla="*/ 195697 h 778690"/>
              <a:gd name="connsiteX34" fmla="*/ 1646907 w 1826036"/>
              <a:gd name="connsiteY34" fmla="*/ 207993 h 778690"/>
              <a:gd name="connsiteX35" fmla="*/ 1236809 w 1826036"/>
              <a:gd name="connsiteY35" fmla="*/ 391625 h 778690"/>
              <a:gd name="connsiteX36" fmla="*/ 1255282 w 1826036"/>
              <a:gd name="connsiteY36" fmla="*/ 428282 h 778690"/>
              <a:gd name="connsiteX37" fmla="*/ 1702037 w 1826036"/>
              <a:gd name="connsiteY37" fmla="*/ 232585 h 778690"/>
              <a:gd name="connsiteX38" fmla="*/ 1708099 w 1826036"/>
              <a:gd name="connsiteY38" fmla="*/ 232585 h 778690"/>
              <a:gd name="connsiteX39" fmla="*/ 1708099 w 1826036"/>
              <a:gd name="connsiteY39" fmla="*/ 195755 h 778690"/>
              <a:gd name="connsiteX40" fmla="*/ 1683738 w 1826036"/>
              <a:gd name="connsiteY40" fmla="*/ 177397 h 778690"/>
              <a:gd name="connsiteX41" fmla="*/ 1812182 w 1826036"/>
              <a:gd name="connsiteY41" fmla="*/ 140740 h 778690"/>
              <a:gd name="connsiteX42" fmla="*/ 1812182 w 1826036"/>
              <a:gd name="connsiteY42" fmla="*/ 103910 h 77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6036" h="778690">
                <a:moveTo>
                  <a:pt x="1402084" y="48953"/>
                </a:moveTo>
                <a:cubicBezTo>
                  <a:pt x="1512401" y="67311"/>
                  <a:pt x="1622488" y="85610"/>
                  <a:pt x="1732633" y="122267"/>
                </a:cubicBezTo>
                <a:cubicBezTo>
                  <a:pt x="1702037" y="128502"/>
                  <a:pt x="1665380" y="140740"/>
                  <a:pt x="1634784" y="152863"/>
                </a:cubicBezTo>
                <a:cubicBezTo>
                  <a:pt x="1555120" y="116206"/>
                  <a:pt x="1481806" y="79549"/>
                  <a:pt x="1402084" y="48953"/>
                </a:cubicBezTo>
                <a:close/>
                <a:moveTo>
                  <a:pt x="43403" y="715940"/>
                </a:moveTo>
                <a:cubicBezTo>
                  <a:pt x="49465" y="691579"/>
                  <a:pt x="67764" y="666987"/>
                  <a:pt x="86295" y="648687"/>
                </a:cubicBezTo>
                <a:cubicBezTo>
                  <a:pt x="67822" y="667045"/>
                  <a:pt x="55699" y="691579"/>
                  <a:pt x="43403" y="715940"/>
                </a:cubicBezTo>
                <a:close/>
                <a:moveTo>
                  <a:pt x="1812124" y="103910"/>
                </a:moveTo>
                <a:cubicBezTo>
                  <a:pt x="1622488" y="36657"/>
                  <a:pt x="1432679" y="6061"/>
                  <a:pt x="1236809" y="0"/>
                </a:cubicBezTo>
                <a:lnTo>
                  <a:pt x="1212448" y="0"/>
                </a:lnTo>
                <a:cubicBezTo>
                  <a:pt x="1181852" y="0"/>
                  <a:pt x="1181852" y="36657"/>
                  <a:pt x="1212448" y="36657"/>
                </a:cubicBezTo>
                <a:cubicBezTo>
                  <a:pt x="1218510" y="36657"/>
                  <a:pt x="1224744" y="42719"/>
                  <a:pt x="1230748" y="42719"/>
                </a:cubicBezTo>
                <a:cubicBezTo>
                  <a:pt x="1347069" y="73314"/>
                  <a:pt x="1463275" y="116206"/>
                  <a:pt x="1579597" y="171336"/>
                </a:cubicBezTo>
                <a:cubicBezTo>
                  <a:pt x="1542939" y="183459"/>
                  <a:pt x="1512344" y="195697"/>
                  <a:pt x="1481748" y="207993"/>
                </a:cubicBezTo>
                <a:cubicBezTo>
                  <a:pt x="1481748" y="201932"/>
                  <a:pt x="1481748" y="189693"/>
                  <a:pt x="1475514" y="183459"/>
                </a:cubicBezTo>
                <a:lnTo>
                  <a:pt x="1493813" y="183459"/>
                </a:lnTo>
                <a:cubicBezTo>
                  <a:pt x="1518347" y="183459"/>
                  <a:pt x="1518347" y="140740"/>
                  <a:pt x="1493813" y="140740"/>
                </a:cubicBezTo>
                <a:cubicBezTo>
                  <a:pt x="1279585" y="146802"/>
                  <a:pt x="1065415" y="177397"/>
                  <a:pt x="863484" y="226293"/>
                </a:cubicBezTo>
                <a:cubicBezTo>
                  <a:pt x="789996" y="244650"/>
                  <a:pt x="716567" y="263123"/>
                  <a:pt x="643079" y="287484"/>
                </a:cubicBezTo>
                <a:cubicBezTo>
                  <a:pt x="637018" y="293719"/>
                  <a:pt x="624780" y="293719"/>
                  <a:pt x="618718" y="299780"/>
                </a:cubicBezTo>
                <a:cubicBezTo>
                  <a:pt x="612484" y="299780"/>
                  <a:pt x="606422" y="299780"/>
                  <a:pt x="600245" y="305842"/>
                </a:cubicBezTo>
                <a:cubicBezTo>
                  <a:pt x="471801" y="348734"/>
                  <a:pt x="349418" y="403864"/>
                  <a:pt x="239274" y="477351"/>
                </a:cubicBezTo>
                <a:cubicBezTo>
                  <a:pt x="184144" y="507947"/>
                  <a:pt x="128956" y="550665"/>
                  <a:pt x="86295" y="593557"/>
                </a:cubicBezTo>
                <a:cubicBezTo>
                  <a:pt x="43403" y="636391"/>
                  <a:pt x="-5550" y="685286"/>
                  <a:pt x="512" y="746536"/>
                </a:cubicBezTo>
                <a:cubicBezTo>
                  <a:pt x="6573" y="764835"/>
                  <a:pt x="18869" y="771070"/>
                  <a:pt x="31107" y="764835"/>
                </a:cubicBezTo>
                <a:cubicBezTo>
                  <a:pt x="37169" y="783308"/>
                  <a:pt x="61703" y="783308"/>
                  <a:pt x="67764" y="764835"/>
                </a:cubicBezTo>
                <a:cubicBezTo>
                  <a:pt x="110656" y="636391"/>
                  <a:pt x="239274" y="544604"/>
                  <a:pt x="343184" y="477351"/>
                </a:cubicBezTo>
                <a:cubicBezTo>
                  <a:pt x="435144" y="422221"/>
                  <a:pt x="532992" y="373268"/>
                  <a:pt x="630841" y="336437"/>
                </a:cubicBezTo>
                <a:cubicBezTo>
                  <a:pt x="643137" y="330376"/>
                  <a:pt x="655375" y="330376"/>
                  <a:pt x="667671" y="324315"/>
                </a:cubicBezTo>
                <a:cubicBezTo>
                  <a:pt x="734924" y="305842"/>
                  <a:pt x="796116" y="281423"/>
                  <a:pt x="863542" y="269185"/>
                </a:cubicBezTo>
                <a:cubicBezTo>
                  <a:pt x="1059412" y="226293"/>
                  <a:pt x="1261344" y="214055"/>
                  <a:pt x="1457214" y="220231"/>
                </a:cubicBezTo>
                <a:cubicBezTo>
                  <a:pt x="1365427" y="256889"/>
                  <a:pt x="1285878" y="305784"/>
                  <a:pt x="1200152" y="367033"/>
                </a:cubicBezTo>
                <a:cubicBezTo>
                  <a:pt x="1181852" y="379329"/>
                  <a:pt x="1200152" y="416102"/>
                  <a:pt x="1224686" y="403864"/>
                </a:cubicBezTo>
                <a:cubicBezTo>
                  <a:pt x="1347069" y="305842"/>
                  <a:pt x="1487810" y="244650"/>
                  <a:pt x="1628550" y="195697"/>
                </a:cubicBezTo>
                <a:cubicBezTo>
                  <a:pt x="1634784" y="201932"/>
                  <a:pt x="1640846" y="201932"/>
                  <a:pt x="1646907" y="207993"/>
                </a:cubicBezTo>
                <a:cubicBezTo>
                  <a:pt x="1500105" y="250885"/>
                  <a:pt x="1365427" y="312076"/>
                  <a:pt x="1236809" y="391625"/>
                </a:cubicBezTo>
                <a:cubicBezTo>
                  <a:pt x="1218510" y="403921"/>
                  <a:pt x="1236809" y="440578"/>
                  <a:pt x="1255282" y="428282"/>
                </a:cubicBezTo>
                <a:cubicBezTo>
                  <a:pt x="1396022" y="342672"/>
                  <a:pt x="1542939" y="275304"/>
                  <a:pt x="1702037" y="232585"/>
                </a:cubicBezTo>
                <a:lnTo>
                  <a:pt x="1708099" y="232585"/>
                </a:lnTo>
                <a:cubicBezTo>
                  <a:pt x="1720395" y="220289"/>
                  <a:pt x="1726571" y="201990"/>
                  <a:pt x="1708099" y="195755"/>
                </a:cubicBezTo>
                <a:cubicBezTo>
                  <a:pt x="1702037" y="189693"/>
                  <a:pt x="1689799" y="183459"/>
                  <a:pt x="1683738" y="177397"/>
                </a:cubicBezTo>
                <a:cubicBezTo>
                  <a:pt x="1726629" y="165101"/>
                  <a:pt x="1769348" y="152863"/>
                  <a:pt x="1812182" y="140740"/>
                </a:cubicBezTo>
                <a:cubicBezTo>
                  <a:pt x="1830655" y="134506"/>
                  <a:pt x="1830655" y="110145"/>
                  <a:pt x="1812182" y="103910"/>
                </a:cubicBezTo>
                <a:close/>
              </a:path>
            </a:pathLst>
          </a:custGeom>
          <a:solidFill>
            <a:srgbClr val="11BAEE"/>
          </a:solidFill>
          <a:ln w="5757" cap="flat">
            <a:noFill/>
            <a:prstDash val="solid"/>
            <a:miter/>
          </a:ln>
        </p:spPr>
        <p:txBody>
          <a:bodyPr rtlCol="0" anchor="ctr"/>
          <a:lstStyle/>
          <a:p>
            <a:endParaRPr lang="fr-FR" noProof="0" dirty="0"/>
          </a:p>
        </p:txBody>
      </p:sp>
      <p:grpSp>
        <p:nvGrpSpPr>
          <p:cNvPr id="47" name="Grouper 276">
            <a:extLst>
              <a:ext uri="{FF2B5EF4-FFF2-40B4-BE49-F238E27FC236}">
                <a16:creationId xmlns:a16="http://schemas.microsoft.com/office/drawing/2014/main" id="{1D03F6DB-089E-5A4C-BE90-7BDCCDE9C11C}"/>
              </a:ext>
            </a:extLst>
          </p:cNvPr>
          <p:cNvGrpSpPr/>
          <p:nvPr/>
        </p:nvGrpSpPr>
        <p:grpSpPr>
          <a:xfrm>
            <a:off x="2845096" y="4349495"/>
            <a:ext cx="1171768" cy="1201193"/>
            <a:chOff x="6413750" y="4659090"/>
            <a:chExt cx="1770063" cy="1814512"/>
          </a:xfrm>
        </p:grpSpPr>
        <p:sp>
          <p:nvSpPr>
            <p:cNvPr id="48" name="Freeform 99">
              <a:extLst>
                <a:ext uri="{FF2B5EF4-FFF2-40B4-BE49-F238E27FC236}">
                  <a16:creationId xmlns:a16="http://schemas.microsoft.com/office/drawing/2014/main" id="{57A8232C-2593-8CB3-C71D-AB4B9458205F}"/>
                </a:ext>
              </a:extLst>
            </p:cNvPr>
            <p:cNvSpPr>
              <a:spLocks/>
            </p:cNvSpPr>
            <p:nvPr/>
          </p:nvSpPr>
          <p:spPr bwMode="auto">
            <a:xfrm>
              <a:off x="6413750" y="4659090"/>
              <a:ext cx="1290638" cy="558800"/>
            </a:xfrm>
            <a:custGeom>
              <a:avLst/>
              <a:gdLst>
                <a:gd name="T0" fmla="*/ 18 w 148"/>
                <a:gd name="T1" fmla="*/ 59 h 64"/>
                <a:gd name="T2" fmla="*/ 136 w 148"/>
                <a:gd name="T3" fmla="*/ 23 h 64"/>
                <a:gd name="T4" fmla="*/ 130 w 148"/>
                <a:gd name="T5" fmla="*/ 3 h 64"/>
                <a:gd name="T6" fmla="*/ 12 w 148"/>
                <a:gd name="T7" fmla="*/ 40 h 64"/>
                <a:gd name="T8" fmla="*/ 18 w 148"/>
                <a:gd name="T9" fmla="*/ 59 h 64"/>
              </a:gdLst>
              <a:ahLst/>
              <a:cxnLst>
                <a:cxn ang="0">
                  <a:pos x="T0" y="T1"/>
                </a:cxn>
                <a:cxn ang="0">
                  <a:pos x="T2" y="T3"/>
                </a:cxn>
                <a:cxn ang="0">
                  <a:pos x="T4" y="T5"/>
                </a:cxn>
                <a:cxn ang="0">
                  <a:pos x="T6" y="T7"/>
                </a:cxn>
                <a:cxn ang="0">
                  <a:pos x="T8" y="T9"/>
                </a:cxn>
              </a:cxnLst>
              <a:rect l="0" t="0" r="r" b="b"/>
              <a:pathLst>
                <a:path w="148" h="64">
                  <a:moveTo>
                    <a:pt x="18" y="59"/>
                  </a:moveTo>
                  <a:cubicBezTo>
                    <a:pt x="57" y="46"/>
                    <a:pt x="96" y="34"/>
                    <a:pt x="136" y="23"/>
                  </a:cubicBezTo>
                  <a:cubicBezTo>
                    <a:pt x="148" y="19"/>
                    <a:pt x="143" y="0"/>
                    <a:pt x="130" y="3"/>
                  </a:cubicBezTo>
                  <a:cubicBezTo>
                    <a:pt x="91" y="14"/>
                    <a:pt x="51" y="27"/>
                    <a:pt x="12" y="40"/>
                  </a:cubicBezTo>
                  <a:cubicBezTo>
                    <a:pt x="0" y="44"/>
                    <a:pt x="5" y="64"/>
                    <a:pt x="18" y="59"/>
                  </a:cubicBezTo>
                  <a:close/>
                </a:path>
              </a:pathLst>
            </a:custGeom>
            <a:solidFill>
              <a:srgbClr val="83CF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49" name="Freeform 100">
              <a:extLst>
                <a:ext uri="{FF2B5EF4-FFF2-40B4-BE49-F238E27FC236}">
                  <a16:creationId xmlns:a16="http://schemas.microsoft.com/office/drawing/2014/main" id="{0FFBA7B3-4090-4362-16C3-82430BA94651}"/>
                </a:ext>
              </a:extLst>
            </p:cNvPr>
            <p:cNvSpPr>
              <a:spLocks/>
            </p:cNvSpPr>
            <p:nvPr/>
          </p:nvSpPr>
          <p:spPr bwMode="auto">
            <a:xfrm>
              <a:off x="7477375" y="4659090"/>
              <a:ext cx="706438" cy="384175"/>
            </a:xfrm>
            <a:custGeom>
              <a:avLst/>
              <a:gdLst>
                <a:gd name="T0" fmla="*/ 12 w 81"/>
                <a:gd name="T1" fmla="*/ 24 h 44"/>
                <a:gd name="T2" fmla="*/ 64 w 81"/>
                <a:gd name="T3" fmla="*/ 40 h 44"/>
                <a:gd name="T4" fmla="*/ 69 w 81"/>
                <a:gd name="T5" fmla="*/ 21 h 44"/>
                <a:gd name="T6" fmla="*/ 17 w 81"/>
                <a:gd name="T7" fmla="*/ 4 h 44"/>
                <a:gd name="T8" fmla="*/ 12 w 81"/>
                <a:gd name="T9" fmla="*/ 24 h 44"/>
              </a:gdLst>
              <a:ahLst/>
              <a:cxnLst>
                <a:cxn ang="0">
                  <a:pos x="T0" y="T1"/>
                </a:cxn>
                <a:cxn ang="0">
                  <a:pos x="T2" y="T3"/>
                </a:cxn>
                <a:cxn ang="0">
                  <a:pos x="T4" y="T5"/>
                </a:cxn>
                <a:cxn ang="0">
                  <a:pos x="T6" y="T7"/>
                </a:cxn>
                <a:cxn ang="0">
                  <a:pos x="T8" y="T9"/>
                </a:cxn>
              </a:cxnLst>
              <a:rect l="0" t="0" r="r" b="b"/>
              <a:pathLst>
                <a:path w="81" h="44">
                  <a:moveTo>
                    <a:pt x="12" y="24"/>
                  </a:moveTo>
                  <a:cubicBezTo>
                    <a:pt x="29" y="29"/>
                    <a:pt x="46" y="35"/>
                    <a:pt x="64" y="40"/>
                  </a:cubicBezTo>
                  <a:cubicBezTo>
                    <a:pt x="76" y="44"/>
                    <a:pt x="81" y="25"/>
                    <a:pt x="69" y="21"/>
                  </a:cubicBezTo>
                  <a:cubicBezTo>
                    <a:pt x="52" y="15"/>
                    <a:pt x="35" y="10"/>
                    <a:pt x="17" y="4"/>
                  </a:cubicBezTo>
                  <a:cubicBezTo>
                    <a:pt x="5" y="0"/>
                    <a:pt x="0" y="20"/>
                    <a:pt x="12" y="24"/>
                  </a:cubicBezTo>
                  <a:close/>
                </a:path>
              </a:pathLst>
            </a:custGeom>
            <a:solidFill>
              <a:srgbClr val="83CF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0" name="Freeform 101">
              <a:extLst>
                <a:ext uri="{FF2B5EF4-FFF2-40B4-BE49-F238E27FC236}">
                  <a16:creationId xmlns:a16="http://schemas.microsoft.com/office/drawing/2014/main" id="{CFB18058-D369-C32B-E4AE-970F4B8A7DBB}"/>
                </a:ext>
              </a:extLst>
            </p:cNvPr>
            <p:cNvSpPr>
              <a:spLocks noEditPoints="1"/>
            </p:cNvSpPr>
            <p:nvPr/>
          </p:nvSpPr>
          <p:spPr bwMode="auto">
            <a:xfrm>
              <a:off x="6510588" y="4903565"/>
              <a:ext cx="1568450" cy="749300"/>
            </a:xfrm>
            <a:custGeom>
              <a:avLst/>
              <a:gdLst>
                <a:gd name="T0" fmla="*/ 167 w 180"/>
                <a:gd name="T1" fmla="*/ 11 h 86"/>
                <a:gd name="T2" fmla="*/ 147 w 180"/>
                <a:gd name="T3" fmla="*/ 6 h 86"/>
                <a:gd name="T4" fmla="*/ 115 w 180"/>
                <a:gd name="T5" fmla="*/ 0 h 86"/>
                <a:gd name="T6" fmla="*/ 105 w 180"/>
                <a:gd name="T7" fmla="*/ 4 h 86"/>
                <a:gd name="T8" fmla="*/ 27 w 180"/>
                <a:gd name="T9" fmla="*/ 25 h 86"/>
                <a:gd name="T10" fmla="*/ 5 w 180"/>
                <a:gd name="T11" fmla="*/ 27 h 86"/>
                <a:gd name="T12" fmla="*/ 15 w 180"/>
                <a:gd name="T13" fmla="*/ 37 h 86"/>
                <a:gd name="T14" fmla="*/ 20 w 180"/>
                <a:gd name="T15" fmla="*/ 38 h 86"/>
                <a:gd name="T16" fmla="*/ 2 w 180"/>
                <a:gd name="T17" fmla="*/ 79 h 86"/>
                <a:gd name="T18" fmla="*/ 106 w 180"/>
                <a:gd name="T19" fmla="*/ 60 h 86"/>
                <a:gd name="T20" fmla="*/ 178 w 180"/>
                <a:gd name="T21" fmla="*/ 16 h 86"/>
                <a:gd name="T22" fmla="*/ 126 w 180"/>
                <a:gd name="T23" fmla="*/ 37 h 86"/>
                <a:gd name="T24" fmla="*/ 121 w 180"/>
                <a:gd name="T25" fmla="*/ 38 h 86"/>
                <a:gd name="T26" fmla="*/ 125 w 180"/>
                <a:gd name="T27" fmla="*/ 36 h 86"/>
                <a:gd name="T28" fmla="*/ 133 w 180"/>
                <a:gd name="T29" fmla="*/ 18 h 86"/>
                <a:gd name="T30" fmla="*/ 136 w 180"/>
                <a:gd name="T31" fmla="*/ 17 h 86"/>
                <a:gd name="T32" fmla="*/ 116 w 180"/>
                <a:gd name="T33" fmla="*/ 14 h 86"/>
                <a:gd name="T34" fmla="*/ 112 w 180"/>
                <a:gd name="T35" fmla="*/ 15 h 86"/>
                <a:gd name="T36" fmla="*/ 115 w 180"/>
                <a:gd name="T37" fmla="*/ 14 h 86"/>
                <a:gd name="T38" fmla="*/ 149 w 180"/>
                <a:gd name="T39" fmla="*/ 20 h 86"/>
                <a:gd name="T40" fmla="*/ 150 w 180"/>
                <a:gd name="T41" fmla="*/ 20 h 86"/>
                <a:gd name="T42" fmla="*/ 154 w 180"/>
                <a:gd name="T43" fmla="*/ 17 h 86"/>
                <a:gd name="T44" fmla="*/ 149 w 180"/>
                <a:gd name="T45" fmla="*/ 20 h 86"/>
                <a:gd name="T46" fmla="*/ 38 w 180"/>
                <a:gd name="T47" fmla="*/ 49 h 86"/>
                <a:gd name="T48" fmla="*/ 43 w 180"/>
                <a:gd name="T49" fmla="*/ 45 h 86"/>
                <a:gd name="T50" fmla="*/ 28 w 180"/>
                <a:gd name="T51" fmla="*/ 62 h 86"/>
                <a:gd name="T52" fmla="*/ 29 w 180"/>
                <a:gd name="T53" fmla="*/ 59 h 86"/>
                <a:gd name="T54" fmla="*/ 15 w 180"/>
                <a:gd name="T55" fmla="*/ 76 h 86"/>
                <a:gd name="T56" fmla="*/ 15 w 180"/>
                <a:gd name="T57" fmla="*/ 75 h 86"/>
                <a:gd name="T58" fmla="*/ 64 w 180"/>
                <a:gd name="T59" fmla="*/ 62 h 86"/>
                <a:gd name="T60" fmla="*/ 67 w 180"/>
                <a:gd name="T61" fmla="*/ 61 h 86"/>
                <a:gd name="T62" fmla="*/ 69 w 180"/>
                <a:gd name="T63" fmla="*/ 63 h 86"/>
                <a:gd name="T64" fmla="*/ 64 w 180"/>
                <a:gd name="T65" fmla="*/ 62 h 86"/>
                <a:gd name="T66" fmla="*/ 149 w 180"/>
                <a:gd name="T67" fmla="*/ 35 h 86"/>
                <a:gd name="T68" fmla="*/ 158 w 180"/>
                <a:gd name="T69" fmla="*/ 26 h 86"/>
                <a:gd name="T70" fmla="*/ 166 w 180"/>
                <a:gd name="T71" fmla="*/ 18 h 86"/>
                <a:gd name="T72" fmla="*/ 168 w 180"/>
                <a:gd name="T73"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86">
                  <a:moveTo>
                    <a:pt x="176" y="10"/>
                  </a:moveTo>
                  <a:cubicBezTo>
                    <a:pt x="173" y="10"/>
                    <a:pt x="170" y="10"/>
                    <a:pt x="167" y="11"/>
                  </a:cubicBezTo>
                  <a:cubicBezTo>
                    <a:pt x="166" y="10"/>
                    <a:pt x="165" y="9"/>
                    <a:pt x="164" y="9"/>
                  </a:cubicBezTo>
                  <a:cubicBezTo>
                    <a:pt x="159" y="8"/>
                    <a:pt x="153" y="7"/>
                    <a:pt x="147" y="6"/>
                  </a:cubicBezTo>
                  <a:cubicBezTo>
                    <a:pt x="147" y="5"/>
                    <a:pt x="146" y="4"/>
                    <a:pt x="144" y="4"/>
                  </a:cubicBezTo>
                  <a:cubicBezTo>
                    <a:pt x="134" y="3"/>
                    <a:pt x="125" y="1"/>
                    <a:pt x="115" y="0"/>
                  </a:cubicBezTo>
                  <a:cubicBezTo>
                    <a:pt x="113" y="0"/>
                    <a:pt x="112" y="2"/>
                    <a:pt x="112" y="4"/>
                  </a:cubicBezTo>
                  <a:cubicBezTo>
                    <a:pt x="110" y="4"/>
                    <a:pt x="108" y="4"/>
                    <a:pt x="105" y="4"/>
                  </a:cubicBezTo>
                  <a:cubicBezTo>
                    <a:pt x="105" y="3"/>
                    <a:pt x="103" y="3"/>
                    <a:pt x="102" y="3"/>
                  </a:cubicBezTo>
                  <a:cubicBezTo>
                    <a:pt x="76" y="8"/>
                    <a:pt x="52" y="15"/>
                    <a:pt x="27" y="25"/>
                  </a:cubicBezTo>
                  <a:cubicBezTo>
                    <a:pt x="27" y="25"/>
                    <a:pt x="27" y="25"/>
                    <a:pt x="26" y="26"/>
                  </a:cubicBezTo>
                  <a:cubicBezTo>
                    <a:pt x="19" y="26"/>
                    <a:pt x="12" y="27"/>
                    <a:pt x="5" y="27"/>
                  </a:cubicBezTo>
                  <a:cubicBezTo>
                    <a:pt x="1" y="27"/>
                    <a:pt x="0" y="32"/>
                    <a:pt x="4" y="33"/>
                  </a:cubicBezTo>
                  <a:cubicBezTo>
                    <a:pt x="8" y="34"/>
                    <a:pt x="11" y="35"/>
                    <a:pt x="15" y="37"/>
                  </a:cubicBezTo>
                  <a:cubicBezTo>
                    <a:pt x="16" y="38"/>
                    <a:pt x="17" y="39"/>
                    <a:pt x="18" y="39"/>
                  </a:cubicBezTo>
                  <a:cubicBezTo>
                    <a:pt x="19" y="38"/>
                    <a:pt x="20" y="38"/>
                    <a:pt x="20" y="38"/>
                  </a:cubicBezTo>
                  <a:cubicBezTo>
                    <a:pt x="25" y="40"/>
                    <a:pt x="30" y="41"/>
                    <a:pt x="35" y="43"/>
                  </a:cubicBezTo>
                  <a:cubicBezTo>
                    <a:pt x="24" y="55"/>
                    <a:pt x="13" y="67"/>
                    <a:pt x="2" y="79"/>
                  </a:cubicBezTo>
                  <a:cubicBezTo>
                    <a:pt x="0" y="82"/>
                    <a:pt x="2" y="86"/>
                    <a:pt x="6" y="85"/>
                  </a:cubicBezTo>
                  <a:cubicBezTo>
                    <a:pt x="39" y="77"/>
                    <a:pt x="72" y="69"/>
                    <a:pt x="106" y="60"/>
                  </a:cubicBezTo>
                  <a:cubicBezTo>
                    <a:pt x="120" y="57"/>
                    <a:pt x="135" y="54"/>
                    <a:pt x="147" y="45"/>
                  </a:cubicBezTo>
                  <a:cubicBezTo>
                    <a:pt x="159" y="37"/>
                    <a:pt x="169" y="26"/>
                    <a:pt x="178" y="16"/>
                  </a:cubicBezTo>
                  <a:cubicBezTo>
                    <a:pt x="180" y="14"/>
                    <a:pt x="179" y="10"/>
                    <a:pt x="176" y="10"/>
                  </a:cubicBezTo>
                  <a:close/>
                  <a:moveTo>
                    <a:pt x="126" y="37"/>
                  </a:moveTo>
                  <a:cubicBezTo>
                    <a:pt x="125" y="37"/>
                    <a:pt x="125" y="37"/>
                    <a:pt x="125" y="37"/>
                  </a:cubicBezTo>
                  <a:cubicBezTo>
                    <a:pt x="124" y="38"/>
                    <a:pt x="122" y="38"/>
                    <a:pt x="121" y="38"/>
                  </a:cubicBezTo>
                  <a:cubicBezTo>
                    <a:pt x="121" y="38"/>
                    <a:pt x="121" y="38"/>
                    <a:pt x="121" y="38"/>
                  </a:cubicBezTo>
                  <a:cubicBezTo>
                    <a:pt x="122" y="37"/>
                    <a:pt x="124" y="37"/>
                    <a:pt x="125" y="36"/>
                  </a:cubicBezTo>
                  <a:cubicBezTo>
                    <a:pt x="125" y="37"/>
                    <a:pt x="125" y="37"/>
                    <a:pt x="126" y="37"/>
                  </a:cubicBezTo>
                  <a:close/>
                  <a:moveTo>
                    <a:pt x="133" y="18"/>
                  </a:moveTo>
                  <a:cubicBezTo>
                    <a:pt x="133" y="17"/>
                    <a:pt x="132" y="17"/>
                    <a:pt x="132" y="16"/>
                  </a:cubicBezTo>
                  <a:cubicBezTo>
                    <a:pt x="134" y="16"/>
                    <a:pt x="135" y="17"/>
                    <a:pt x="136" y="17"/>
                  </a:cubicBezTo>
                  <a:cubicBezTo>
                    <a:pt x="135" y="17"/>
                    <a:pt x="134" y="17"/>
                    <a:pt x="133" y="18"/>
                  </a:cubicBezTo>
                  <a:close/>
                  <a:moveTo>
                    <a:pt x="116" y="14"/>
                  </a:moveTo>
                  <a:cubicBezTo>
                    <a:pt x="113" y="15"/>
                    <a:pt x="111" y="16"/>
                    <a:pt x="108" y="16"/>
                  </a:cubicBezTo>
                  <a:cubicBezTo>
                    <a:pt x="109" y="16"/>
                    <a:pt x="111" y="15"/>
                    <a:pt x="112" y="15"/>
                  </a:cubicBezTo>
                  <a:cubicBezTo>
                    <a:pt x="113" y="14"/>
                    <a:pt x="113" y="14"/>
                    <a:pt x="113" y="14"/>
                  </a:cubicBezTo>
                  <a:cubicBezTo>
                    <a:pt x="114" y="14"/>
                    <a:pt x="114" y="14"/>
                    <a:pt x="115" y="14"/>
                  </a:cubicBezTo>
                  <a:cubicBezTo>
                    <a:pt x="115" y="14"/>
                    <a:pt x="116" y="14"/>
                    <a:pt x="116" y="14"/>
                  </a:cubicBezTo>
                  <a:close/>
                  <a:moveTo>
                    <a:pt x="149" y="20"/>
                  </a:moveTo>
                  <a:cubicBezTo>
                    <a:pt x="149" y="20"/>
                    <a:pt x="148" y="20"/>
                    <a:pt x="148" y="20"/>
                  </a:cubicBezTo>
                  <a:cubicBezTo>
                    <a:pt x="149" y="20"/>
                    <a:pt x="149" y="20"/>
                    <a:pt x="150" y="20"/>
                  </a:cubicBezTo>
                  <a:cubicBezTo>
                    <a:pt x="151" y="19"/>
                    <a:pt x="152" y="18"/>
                    <a:pt x="152" y="17"/>
                  </a:cubicBezTo>
                  <a:cubicBezTo>
                    <a:pt x="153" y="17"/>
                    <a:pt x="153" y="17"/>
                    <a:pt x="154" y="17"/>
                  </a:cubicBezTo>
                  <a:cubicBezTo>
                    <a:pt x="153" y="18"/>
                    <a:pt x="152" y="19"/>
                    <a:pt x="151" y="19"/>
                  </a:cubicBezTo>
                  <a:cubicBezTo>
                    <a:pt x="150" y="20"/>
                    <a:pt x="150" y="20"/>
                    <a:pt x="149" y="20"/>
                  </a:cubicBezTo>
                  <a:close/>
                  <a:moveTo>
                    <a:pt x="43" y="45"/>
                  </a:moveTo>
                  <a:cubicBezTo>
                    <a:pt x="42" y="46"/>
                    <a:pt x="40" y="48"/>
                    <a:pt x="38" y="49"/>
                  </a:cubicBezTo>
                  <a:cubicBezTo>
                    <a:pt x="39" y="48"/>
                    <a:pt x="41" y="46"/>
                    <a:pt x="42" y="44"/>
                  </a:cubicBezTo>
                  <a:cubicBezTo>
                    <a:pt x="43" y="44"/>
                    <a:pt x="43" y="44"/>
                    <a:pt x="43" y="45"/>
                  </a:cubicBezTo>
                  <a:close/>
                  <a:moveTo>
                    <a:pt x="30" y="60"/>
                  </a:moveTo>
                  <a:cubicBezTo>
                    <a:pt x="29" y="61"/>
                    <a:pt x="29" y="61"/>
                    <a:pt x="28" y="62"/>
                  </a:cubicBezTo>
                  <a:cubicBezTo>
                    <a:pt x="27" y="62"/>
                    <a:pt x="26" y="63"/>
                    <a:pt x="26" y="63"/>
                  </a:cubicBezTo>
                  <a:cubicBezTo>
                    <a:pt x="27" y="62"/>
                    <a:pt x="28" y="61"/>
                    <a:pt x="29" y="59"/>
                  </a:cubicBezTo>
                  <a:cubicBezTo>
                    <a:pt x="29" y="60"/>
                    <a:pt x="29" y="60"/>
                    <a:pt x="30" y="60"/>
                  </a:cubicBezTo>
                  <a:close/>
                  <a:moveTo>
                    <a:pt x="15" y="76"/>
                  </a:moveTo>
                  <a:cubicBezTo>
                    <a:pt x="15" y="76"/>
                    <a:pt x="15" y="76"/>
                    <a:pt x="14" y="76"/>
                  </a:cubicBezTo>
                  <a:cubicBezTo>
                    <a:pt x="15" y="76"/>
                    <a:pt x="15" y="75"/>
                    <a:pt x="15" y="75"/>
                  </a:cubicBezTo>
                  <a:cubicBezTo>
                    <a:pt x="15" y="75"/>
                    <a:pt x="15" y="76"/>
                    <a:pt x="15" y="76"/>
                  </a:cubicBezTo>
                  <a:close/>
                  <a:moveTo>
                    <a:pt x="64" y="62"/>
                  </a:moveTo>
                  <a:cubicBezTo>
                    <a:pt x="64" y="62"/>
                    <a:pt x="65" y="62"/>
                    <a:pt x="65" y="62"/>
                  </a:cubicBezTo>
                  <a:cubicBezTo>
                    <a:pt x="66" y="62"/>
                    <a:pt x="67" y="61"/>
                    <a:pt x="67" y="61"/>
                  </a:cubicBezTo>
                  <a:cubicBezTo>
                    <a:pt x="67" y="61"/>
                    <a:pt x="68" y="61"/>
                    <a:pt x="69" y="61"/>
                  </a:cubicBezTo>
                  <a:cubicBezTo>
                    <a:pt x="69" y="62"/>
                    <a:pt x="69" y="62"/>
                    <a:pt x="69" y="63"/>
                  </a:cubicBezTo>
                  <a:cubicBezTo>
                    <a:pt x="67" y="63"/>
                    <a:pt x="66" y="63"/>
                    <a:pt x="65" y="64"/>
                  </a:cubicBezTo>
                  <a:cubicBezTo>
                    <a:pt x="65" y="63"/>
                    <a:pt x="64" y="63"/>
                    <a:pt x="64" y="62"/>
                  </a:cubicBezTo>
                  <a:close/>
                  <a:moveTo>
                    <a:pt x="147" y="37"/>
                  </a:moveTo>
                  <a:cubicBezTo>
                    <a:pt x="148" y="36"/>
                    <a:pt x="149" y="36"/>
                    <a:pt x="149" y="35"/>
                  </a:cubicBezTo>
                  <a:cubicBezTo>
                    <a:pt x="150" y="34"/>
                    <a:pt x="150" y="32"/>
                    <a:pt x="150" y="31"/>
                  </a:cubicBezTo>
                  <a:cubicBezTo>
                    <a:pt x="153" y="29"/>
                    <a:pt x="155" y="28"/>
                    <a:pt x="158" y="26"/>
                  </a:cubicBezTo>
                  <a:cubicBezTo>
                    <a:pt x="159" y="25"/>
                    <a:pt x="160" y="24"/>
                    <a:pt x="159" y="22"/>
                  </a:cubicBezTo>
                  <a:cubicBezTo>
                    <a:pt x="162" y="21"/>
                    <a:pt x="164" y="20"/>
                    <a:pt x="166" y="18"/>
                  </a:cubicBezTo>
                  <a:cubicBezTo>
                    <a:pt x="166" y="18"/>
                    <a:pt x="167" y="18"/>
                    <a:pt x="167" y="17"/>
                  </a:cubicBezTo>
                  <a:cubicBezTo>
                    <a:pt x="167" y="17"/>
                    <a:pt x="168" y="17"/>
                    <a:pt x="168" y="17"/>
                  </a:cubicBezTo>
                  <a:cubicBezTo>
                    <a:pt x="162" y="24"/>
                    <a:pt x="155" y="31"/>
                    <a:pt x="147" y="37"/>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1" name="Freeform 102">
              <a:extLst>
                <a:ext uri="{FF2B5EF4-FFF2-40B4-BE49-F238E27FC236}">
                  <a16:creationId xmlns:a16="http://schemas.microsoft.com/office/drawing/2014/main" id="{4A6650E2-7C15-C3CE-34A9-A12E0CD17BE2}"/>
                </a:ext>
              </a:extLst>
            </p:cNvPr>
            <p:cNvSpPr>
              <a:spLocks/>
            </p:cNvSpPr>
            <p:nvPr/>
          </p:nvSpPr>
          <p:spPr bwMode="auto">
            <a:xfrm>
              <a:off x="6431213" y="5182965"/>
              <a:ext cx="549275" cy="549275"/>
            </a:xfrm>
            <a:custGeom>
              <a:avLst/>
              <a:gdLst>
                <a:gd name="T0" fmla="*/ 23 w 63"/>
                <a:gd name="T1" fmla="*/ 54 h 63"/>
                <a:gd name="T2" fmla="*/ 54 w 63"/>
                <a:gd name="T3" fmla="*/ 23 h 63"/>
                <a:gd name="T4" fmla="*/ 40 w 63"/>
                <a:gd name="T5" fmla="*/ 9 h 63"/>
                <a:gd name="T6" fmla="*/ 9 w 63"/>
                <a:gd name="T7" fmla="*/ 40 h 63"/>
                <a:gd name="T8" fmla="*/ 23 w 63"/>
                <a:gd name="T9" fmla="*/ 54 h 63"/>
              </a:gdLst>
              <a:ahLst/>
              <a:cxnLst>
                <a:cxn ang="0">
                  <a:pos x="T0" y="T1"/>
                </a:cxn>
                <a:cxn ang="0">
                  <a:pos x="T2" y="T3"/>
                </a:cxn>
                <a:cxn ang="0">
                  <a:pos x="T4" y="T5"/>
                </a:cxn>
                <a:cxn ang="0">
                  <a:pos x="T6" y="T7"/>
                </a:cxn>
                <a:cxn ang="0">
                  <a:pos x="T8" y="T9"/>
                </a:cxn>
              </a:cxnLst>
              <a:rect l="0" t="0" r="r" b="b"/>
              <a:pathLst>
                <a:path w="63" h="63">
                  <a:moveTo>
                    <a:pt x="23" y="54"/>
                  </a:moveTo>
                  <a:cubicBezTo>
                    <a:pt x="34" y="44"/>
                    <a:pt x="44" y="34"/>
                    <a:pt x="54" y="23"/>
                  </a:cubicBezTo>
                  <a:cubicBezTo>
                    <a:pt x="63" y="14"/>
                    <a:pt x="49" y="0"/>
                    <a:pt x="40" y="9"/>
                  </a:cubicBezTo>
                  <a:cubicBezTo>
                    <a:pt x="30" y="20"/>
                    <a:pt x="20" y="30"/>
                    <a:pt x="9" y="40"/>
                  </a:cubicBezTo>
                  <a:cubicBezTo>
                    <a:pt x="0" y="49"/>
                    <a:pt x="14" y="63"/>
                    <a:pt x="23" y="54"/>
                  </a:cubicBezTo>
                  <a:close/>
                </a:path>
              </a:pathLst>
            </a:custGeom>
            <a:solidFill>
              <a:srgbClr val="83CF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2" name="Freeform 103">
              <a:extLst>
                <a:ext uri="{FF2B5EF4-FFF2-40B4-BE49-F238E27FC236}">
                  <a16:creationId xmlns:a16="http://schemas.microsoft.com/office/drawing/2014/main" id="{36B72AAD-F1CA-B007-ABCA-320AA3EF7697}"/>
                </a:ext>
              </a:extLst>
            </p:cNvPr>
            <p:cNvSpPr>
              <a:spLocks/>
            </p:cNvSpPr>
            <p:nvPr/>
          </p:nvSpPr>
          <p:spPr bwMode="auto">
            <a:xfrm>
              <a:off x="6493125" y="5130577"/>
              <a:ext cx="1263650" cy="522288"/>
            </a:xfrm>
            <a:custGeom>
              <a:avLst/>
              <a:gdLst>
                <a:gd name="T0" fmla="*/ 3 w 145"/>
                <a:gd name="T1" fmla="*/ 5 h 60"/>
                <a:gd name="T2" fmla="*/ 41 w 145"/>
                <a:gd name="T3" fmla="*/ 22 h 60"/>
                <a:gd name="T4" fmla="*/ 41 w 145"/>
                <a:gd name="T5" fmla="*/ 18 h 60"/>
                <a:gd name="T6" fmla="*/ 9 w 145"/>
                <a:gd name="T7" fmla="*/ 55 h 60"/>
                <a:gd name="T8" fmla="*/ 12 w 145"/>
                <a:gd name="T9" fmla="*/ 59 h 60"/>
                <a:gd name="T10" fmla="*/ 142 w 145"/>
                <a:gd name="T11" fmla="*/ 27 h 60"/>
                <a:gd name="T12" fmla="*/ 141 w 145"/>
                <a:gd name="T13" fmla="*/ 22 h 60"/>
                <a:gd name="T14" fmla="*/ 11 w 145"/>
                <a:gd name="T15" fmla="*/ 54 h 60"/>
                <a:gd name="T16" fmla="*/ 13 w 145"/>
                <a:gd name="T17" fmla="*/ 59 h 60"/>
                <a:gd name="T18" fmla="*/ 44 w 145"/>
                <a:gd name="T19" fmla="*/ 22 h 60"/>
                <a:gd name="T20" fmla="*/ 44 w 145"/>
                <a:gd name="T21" fmla="*/ 18 h 60"/>
                <a:gd name="T22" fmla="*/ 4 w 145"/>
                <a:gd name="T23" fmla="*/ 1 h 60"/>
                <a:gd name="T24" fmla="*/ 3 w 145"/>
                <a:gd name="T25"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60">
                  <a:moveTo>
                    <a:pt x="3" y="5"/>
                  </a:moveTo>
                  <a:cubicBezTo>
                    <a:pt x="17" y="9"/>
                    <a:pt x="29" y="15"/>
                    <a:pt x="41" y="22"/>
                  </a:cubicBezTo>
                  <a:cubicBezTo>
                    <a:pt x="41" y="21"/>
                    <a:pt x="41" y="20"/>
                    <a:pt x="41" y="18"/>
                  </a:cubicBezTo>
                  <a:cubicBezTo>
                    <a:pt x="30" y="31"/>
                    <a:pt x="20" y="43"/>
                    <a:pt x="9" y="55"/>
                  </a:cubicBezTo>
                  <a:cubicBezTo>
                    <a:pt x="8" y="57"/>
                    <a:pt x="9" y="60"/>
                    <a:pt x="12" y="59"/>
                  </a:cubicBezTo>
                  <a:cubicBezTo>
                    <a:pt x="55" y="46"/>
                    <a:pt x="98" y="34"/>
                    <a:pt x="142" y="27"/>
                  </a:cubicBezTo>
                  <a:cubicBezTo>
                    <a:pt x="145" y="26"/>
                    <a:pt x="144" y="22"/>
                    <a:pt x="141" y="22"/>
                  </a:cubicBezTo>
                  <a:cubicBezTo>
                    <a:pt x="96" y="29"/>
                    <a:pt x="53" y="41"/>
                    <a:pt x="11" y="54"/>
                  </a:cubicBezTo>
                  <a:cubicBezTo>
                    <a:pt x="11" y="56"/>
                    <a:pt x="12" y="57"/>
                    <a:pt x="13" y="59"/>
                  </a:cubicBezTo>
                  <a:cubicBezTo>
                    <a:pt x="23" y="46"/>
                    <a:pt x="34" y="34"/>
                    <a:pt x="44" y="22"/>
                  </a:cubicBezTo>
                  <a:cubicBezTo>
                    <a:pt x="45" y="21"/>
                    <a:pt x="45" y="19"/>
                    <a:pt x="44" y="18"/>
                  </a:cubicBezTo>
                  <a:cubicBezTo>
                    <a:pt x="32" y="10"/>
                    <a:pt x="18" y="4"/>
                    <a:pt x="4" y="1"/>
                  </a:cubicBezTo>
                  <a:cubicBezTo>
                    <a:pt x="1" y="0"/>
                    <a:pt x="0" y="5"/>
                    <a:pt x="3" y="5"/>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3" name="Freeform 104">
              <a:extLst>
                <a:ext uri="{FF2B5EF4-FFF2-40B4-BE49-F238E27FC236}">
                  <a16:creationId xmlns:a16="http://schemas.microsoft.com/office/drawing/2014/main" id="{1BD1F8C7-6731-47CE-D96D-7276F18F130A}"/>
                </a:ext>
              </a:extLst>
            </p:cNvPr>
            <p:cNvSpPr>
              <a:spLocks/>
            </p:cNvSpPr>
            <p:nvPr/>
          </p:nvSpPr>
          <p:spPr bwMode="auto">
            <a:xfrm>
              <a:off x="6483600" y="4868640"/>
              <a:ext cx="1098550" cy="314325"/>
            </a:xfrm>
            <a:custGeom>
              <a:avLst/>
              <a:gdLst>
                <a:gd name="T0" fmla="*/ 5 w 126"/>
                <a:gd name="T1" fmla="*/ 35 h 36"/>
                <a:gd name="T2" fmla="*/ 123 w 126"/>
                <a:gd name="T3" fmla="*/ 5 h 36"/>
                <a:gd name="T4" fmla="*/ 122 w 126"/>
                <a:gd name="T5" fmla="*/ 1 h 36"/>
                <a:gd name="T6" fmla="*/ 3 w 126"/>
                <a:gd name="T7" fmla="*/ 30 h 36"/>
                <a:gd name="T8" fmla="*/ 5 w 126"/>
                <a:gd name="T9" fmla="*/ 35 h 36"/>
              </a:gdLst>
              <a:ahLst/>
              <a:cxnLst>
                <a:cxn ang="0">
                  <a:pos x="T0" y="T1"/>
                </a:cxn>
                <a:cxn ang="0">
                  <a:pos x="T2" y="T3"/>
                </a:cxn>
                <a:cxn ang="0">
                  <a:pos x="T4" y="T5"/>
                </a:cxn>
                <a:cxn ang="0">
                  <a:pos x="T6" y="T7"/>
                </a:cxn>
                <a:cxn ang="0">
                  <a:pos x="T8" y="T9"/>
                </a:cxn>
              </a:cxnLst>
              <a:rect l="0" t="0" r="r" b="b"/>
              <a:pathLst>
                <a:path w="126" h="36">
                  <a:moveTo>
                    <a:pt x="5" y="35"/>
                  </a:moveTo>
                  <a:cubicBezTo>
                    <a:pt x="44" y="24"/>
                    <a:pt x="83" y="14"/>
                    <a:pt x="123" y="5"/>
                  </a:cubicBezTo>
                  <a:cubicBezTo>
                    <a:pt x="126" y="5"/>
                    <a:pt x="125" y="0"/>
                    <a:pt x="122" y="1"/>
                  </a:cubicBezTo>
                  <a:cubicBezTo>
                    <a:pt x="82" y="9"/>
                    <a:pt x="42" y="19"/>
                    <a:pt x="3" y="30"/>
                  </a:cubicBezTo>
                  <a:cubicBezTo>
                    <a:pt x="0" y="31"/>
                    <a:pt x="2" y="36"/>
                    <a:pt x="5" y="35"/>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4" name="Freeform 105">
              <a:extLst>
                <a:ext uri="{FF2B5EF4-FFF2-40B4-BE49-F238E27FC236}">
                  <a16:creationId xmlns:a16="http://schemas.microsoft.com/office/drawing/2014/main" id="{5F2F76C0-B680-0FE5-80F0-9691921CC515}"/>
                </a:ext>
              </a:extLst>
            </p:cNvPr>
            <p:cNvSpPr>
              <a:spLocks/>
            </p:cNvSpPr>
            <p:nvPr/>
          </p:nvSpPr>
          <p:spPr bwMode="auto">
            <a:xfrm>
              <a:off x="7520238" y="4841652"/>
              <a:ext cx="584200" cy="174625"/>
            </a:xfrm>
            <a:custGeom>
              <a:avLst/>
              <a:gdLst>
                <a:gd name="T0" fmla="*/ 3 w 67"/>
                <a:gd name="T1" fmla="*/ 6 h 20"/>
                <a:gd name="T2" fmla="*/ 63 w 67"/>
                <a:gd name="T3" fmla="*/ 19 h 20"/>
                <a:gd name="T4" fmla="*/ 64 w 67"/>
                <a:gd name="T5" fmla="*/ 15 h 20"/>
                <a:gd name="T6" fmla="*/ 4 w 67"/>
                <a:gd name="T7" fmla="*/ 1 h 20"/>
                <a:gd name="T8" fmla="*/ 3 w 67"/>
                <a:gd name="T9" fmla="*/ 6 h 20"/>
              </a:gdLst>
              <a:ahLst/>
              <a:cxnLst>
                <a:cxn ang="0">
                  <a:pos x="T0" y="T1"/>
                </a:cxn>
                <a:cxn ang="0">
                  <a:pos x="T2" y="T3"/>
                </a:cxn>
                <a:cxn ang="0">
                  <a:pos x="T4" y="T5"/>
                </a:cxn>
                <a:cxn ang="0">
                  <a:pos x="T6" y="T7"/>
                </a:cxn>
                <a:cxn ang="0">
                  <a:pos x="T8" y="T9"/>
                </a:cxn>
              </a:cxnLst>
              <a:rect l="0" t="0" r="r" b="b"/>
              <a:pathLst>
                <a:path w="67" h="20">
                  <a:moveTo>
                    <a:pt x="3" y="6"/>
                  </a:moveTo>
                  <a:cubicBezTo>
                    <a:pt x="23" y="10"/>
                    <a:pt x="43" y="15"/>
                    <a:pt x="63" y="19"/>
                  </a:cubicBezTo>
                  <a:cubicBezTo>
                    <a:pt x="66" y="20"/>
                    <a:pt x="67" y="15"/>
                    <a:pt x="64" y="15"/>
                  </a:cubicBezTo>
                  <a:cubicBezTo>
                    <a:pt x="44" y="10"/>
                    <a:pt x="24" y="6"/>
                    <a:pt x="4" y="1"/>
                  </a:cubicBezTo>
                  <a:cubicBezTo>
                    <a:pt x="1" y="0"/>
                    <a:pt x="0" y="5"/>
                    <a:pt x="3" y="6"/>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5" name="Freeform 106">
              <a:extLst>
                <a:ext uri="{FF2B5EF4-FFF2-40B4-BE49-F238E27FC236}">
                  <a16:creationId xmlns:a16="http://schemas.microsoft.com/office/drawing/2014/main" id="{91913785-D18A-E4B7-419C-E92364C7EB18}"/>
                </a:ext>
              </a:extLst>
            </p:cNvPr>
            <p:cNvSpPr>
              <a:spLocks/>
            </p:cNvSpPr>
            <p:nvPr/>
          </p:nvSpPr>
          <p:spPr bwMode="auto">
            <a:xfrm>
              <a:off x="7686925" y="4955952"/>
              <a:ext cx="434975" cy="427038"/>
            </a:xfrm>
            <a:custGeom>
              <a:avLst/>
              <a:gdLst>
                <a:gd name="T0" fmla="*/ 44 w 50"/>
                <a:gd name="T1" fmla="*/ 2 h 49"/>
                <a:gd name="T2" fmla="*/ 2 w 50"/>
                <a:gd name="T3" fmla="*/ 43 h 49"/>
                <a:gd name="T4" fmla="*/ 6 w 50"/>
                <a:gd name="T5" fmla="*/ 46 h 49"/>
                <a:gd name="T6" fmla="*/ 47 w 50"/>
                <a:gd name="T7" fmla="*/ 6 h 49"/>
                <a:gd name="T8" fmla="*/ 44 w 50"/>
                <a:gd name="T9" fmla="*/ 2 h 49"/>
              </a:gdLst>
              <a:ahLst/>
              <a:cxnLst>
                <a:cxn ang="0">
                  <a:pos x="T0" y="T1"/>
                </a:cxn>
                <a:cxn ang="0">
                  <a:pos x="T2" y="T3"/>
                </a:cxn>
                <a:cxn ang="0">
                  <a:pos x="T4" y="T5"/>
                </a:cxn>
                <a:cxn ang="0">
                  <a:pos x="T6" y="T7"/>
                </a:cxn>
                <a:cxn ang="0">
                  <a:pos x="T8" y="T9"/>
                </a:cxn>
              </a:cxnLst>
              <a:rect l="0" t="0" r="r" b="b"/>
              <a:pathLst>
                <a:path w="50" h="49">
                  <a:moveTo>
                    <a:pt x="44" y="2"/>
                  </a:moveTo>
                  <a:cubicBezTo>
                    <a:pt x="29" y="15"/>
                    <a:pt x="15" y="28"/>
                    <a:pt x="2" y="43"/>
                  </a:cubicBezTo>
                  <a:cubicBezTo>
                    <a:pt x="0" y="45"/>
                    <a:pt x="4" y="49"/>
                    <a:pt x="6" y="46"/>
                  </a:cubicBezTo>
                  <a:cubicBezTo>
                    <a:pt x="19" y="32"/>
                    <a:pt x="32" y="18"/>
                    <a:pt x="47" y="6"/>
                  </a:cubicBezTo>
                  <a:cubicBezTo>
                    <a:pt x="50" y="4"/>
                    <a:pt x="46" y="0"/>
                    <a:pt x="44" y="2"/>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6" name="Freeform 107">
              <a:extLst>
                <a:ext uri="{FF2B5EF4-FFF2-40B4-BE49-F238E27FC236}">
                  <a16:creationId xmlns:a16="http://schemas.microsoft.com/office/drawing/2014/main" id="{6F717247-73AC-C844-177B-4F330B2903FB}"/>
                </a:ext>
              </a:extLst>
            </p:cNvPr>
            <p:cNvSpPr>
              <a:spLocks/>
            </p:cNvSpPr>
            <p:nvPr/>
          </p:nvSpPr>
          <p:spPr bwMode="auto">
            <a:xfrm>
              <a:off x="6501063" y="5103590"/>
              <a:ext cx="1238250" cy="514350"/>
            </a:xfrm>
            <a:custGeom>
              <a:avLst/>
              <a:gdLst>
                <a:gd name="T0" fmla="*/ 2 w 142"/>
                <a:gd name="T1" fmla="*/ 4 h 59"/>
                <a:gd name="T2" fmla="*/ 40 w 142"/>
                <a:gd name="T3" fmla="*/ 21 h 59"/>
                <a:gd name="T4" fmla="*/ 40 w 142"/>
                <a:gd name="T5" fmla="*/ 19 h 59"/>
                <a:gd name="T6" fmla="*/ 9 w 142"/>
                <a:gd name="T7" fmla="*/ 55 h 59"/>
                <a:gd name="T8" fmla="*/ 10 w 142"/>
                <a:gd name="T9" fmla="*/ 58 h 59"/>
                <a:gd name="T10" fmla="*/ 140 w 142"/>
                <a:gd name="T11" fmla="*/ 26 h 59"/>
                <a:gd name="T12" fmla="*/ 139 w 142"/>
                <a:gd name="T13" fmla="*/ 23 h 59"/>
                <a:gd name="T14" fmla="*/ 9 w 142"/>
                <a:gd name="T15" fmla="*/ 55 h 59"/>
                <a:gd name="T16" fmla="*/ 11 w 142"/>
                <a:gd name="T17" fmla="*/ 58 h 59"/>
                <a:gd name="T18" fmla="*/ 42 w 142"/>
                <a:gd name="T19" fmla="*/ 21 h 59"/>
                <a:gd name="T20" fmla="*/ 42 w 142"/>
                <a:gd name="T21" fmla="*/ 18 h 59"/>
                <a:gd name="T22" fmla="*/ 3 w 142"/>
                <a:gd name="T23" fmla="*/ 1 h 59"/>
                <a:gd name="T24" fmla="*/ 2 w 142"/>
                <a:gd name="T2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59">
                  <a:moveTo>
                    <a:pt x="2" y="4"/>
                  </a:moveTo>
                  <a:cubicBezTo>
                    <a:pt x="15" y="8"/>
                    <a:pt x="28" y="14"/>
                    <a:pt x="40" y="21"/>
                  </a:cubicBezTo>
                  <a:cubicBezTo>
                    <a:pt x="40" y="20"/>
                    <a:pt x="40" y="20"/>
                    <a:pt x="40" y="19"/>
                  </a:cubicBezTo>
                  <a:cubicBezTo>
                    <a:pt x="29" y="31"/>
                    <a:pt x="19" y="43"/>
                    <a:pt x="9" y="55"/>
                  </a:cubicBezTo>
                  <a:cubicBezTo>
                    <a:pt x="8" y="56"/>
                    <a:pt x="9" y="59"/>
                    <a:pt x="10" y="58"/>
                  </a:cubicBezTo>
                  <a:cubicBezTo>
                    <a:pt x="53" y="45"/>
                    <a:pt x="96" y="33"/>
                    <a:pt x="140" y="26"/>
                  </a:cubicBezTo>
                  <a:cubicBezTo>
                    <a:pt x="142" y="25"/>
                    <a:pt x="141" y="22"/>
                    <a:pt x="139" y="23"/>
                  </a:cubicBezTo>
                  <a:cubicBezTo>
                    <a:pt x="95" y="30"/>
                    <a:pt x="52" y="41"/>
                    <a:pt x="9" y="55"/>
                  </a:cubicBezTo>
                  <a:cubicBezTo>
                    <a:pt x="10" y="56"/>
                    <a:pt x="10" y="57"/>
                    <a:pt x="11" y="58"/>
                  </a:cubicBezTo>
                  <a:cubicBezTo>
                    <a:pt x="21" y="45"/>
                    <a:pt x="32" y="33"/>
                    <a:pt x="42" y="21"/>
                  </a:cubicBezTo>
                  <a:cubicBezTo>
                    <a:pt x="43" y="20"/>
                    <a:pt x="43" y="19"/>
                    <a:pt x="42" y="18"/>
                  </a:cubicBezTo>
                  <a:cubicBezTo>
                    <a:pt x="30" y="11"/>
                    <a:pt x="17" y="5"/>
                    <a:pt x="3" y="1"/>
                  </a:cubicBezTo>
                  <a:cubicBezTo>
                    <a:pt x="1" y="0"/>
                    <a:pt x="0" y="4"/>
                    <a:pt x="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7" name="Freeform 108">
              <a:extLst>
                <a:ext uri="{FF2B5EF4-FFF2-40B4-BE49-F238E27FC236}">
                  <a16:creationId xmlns:a16="http://schemas.microsoft.com/office/drawing/2014/main" id="{44FFC23C-1FD1-61FB-0C85-2C8CDC1FD234}"/>
                </a:ext>
              </a:extLst>
            </p:cNvPr>
            <p:cNvSpPr>
              <a:spLocks/>
            </p:cNvSpPr>
            <p:nvPr/>
          </p:nvSpPr>
          <p:spPr bwMode="auto">
            <a:xfrm>
              <a:off x="6493125" y="4851177"/>
              <a:ext cx="1079500" cy="287338"/>
            </a:xfrm>
            <a:custGeom>
              <a:avLst/>
              <a:gdLst>
                <a:gd name="T0" fmla="*/ 3 w 124"/>
                <a:gd name="T1" fmla="*/ 33 h 33"/>
                <a:gd name="T2" fmla="*/ 122 w 124"/>
                <a:gd name="T3" fmla="*/ 3 h 33"/>
                <a:gd name="T4" fmla="*/ 121 w 124"/>
                <a:gd name="T5" fmla="*/ 0 h 33"/>
                <a:gd name="T6" fmla="*/ 2 w 124"/>
                <a:gd name="T7" fmla="*/ 30 h 33"/>
                <a:gd name="T8" fmla="*/ 3 w 124"/>
                <a:gd name="T9" fmla="*/ 33 h 33"/>
              </a:gdLst>
              <a:ahLst/>
              <a:cxnLst>
                <a:cxn ang="0">
                  <a:pos x="T0" y="T1"/>
                </a:cxn>
                <a:cxn ang="0">
                  <a:pos x="T2" y="T3"/>
                </a:cxn>
                <a:cxn ang="0">
                  <a:pos x="T4" y="T5"/>
                </a:cxn>
                <a:cxn ang="0">
                  <a:pos x="T6" y="T7"/>
                </a:cxn>
                <a:cxn ang="0">
                  <a:pos x="T8" y="T9"/>
                </a:cxn>
              </a:cxnLst>
              <a:rect l="0" t="0" r="r" b="b"/>
              <a:pathLst>
                <a:path w="124" h="33">
                  <a:moveTo>
                    <a:pt x="3" y="33"/>
                  </a:moveTo>
                  <a:cubicBezTo>
                    <a:pt x="42" y="22"/>
                    <a:pt x="82" y="12"/>
                    <a:pt x="122" y="3"/>
                  </a:cubicBezTo>
                  <a:cubicBezTo>
                    <a:pt x="124" y="3"/>
                    <a:pt x="123" y="0"/>
                    <a:pt x="121" y="0"/>
                  </a:cubicBezTo>
                  <a:cubicBezTo>
                    <a:pt x="81" y="8"/>
                    <a:pt x="41" y="18"/>
                    <a:pt x="2" y="30"/>
                  </a:cubicBezTo>
                  <a:cubicBezTo>
                    <a:pt x="0" y="30"/>
                    <a:pt x="1" y="33"/>
                    <a:pt x="3" y="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58" name="Freeform 109">
              <a:extLst>
                <a:ext uri="{FF2B5EF4-FFF2-40B4-BE49-F238E27FC236}">
                  <a16:creationId xmlns:a16="http://schemas.microsoft.com/office/drawing/2014/main" id="{7AF195A1-CAD8-AB93-5160-A28A3AA52EDA}"/>
                </a:ext>
              </a:extLst>
            </p:cNvPr>
            <p:cNvSpPr>
              <a:spLocks/>
            </p:cNvSpPr>
            <p:nvPr/>
          </p:nvSpPr>
          <p:spPr bwMode="auto">
            <a:xfrm>
              <a:off x="7529763" y="4824190"/>
              <a:ext cx="557213" cy="157163"/>
            </a:xfrm>
            <a:custGeom>
              <a:avLst/>
              <a:gdLst>
                <a:gd name="T0" fmla="*/ 2 w 64"/>
                <a:gd name="T1" fmla="*/ 4 h 18"/>
                <a:gd name="T2" fmla="*/ 61 w 64"/>
                <a:gd name="T3" fmla="*/ 17 h 18"/>
                <a:gd name="T4" fmla="*/ 62 w 64"/>
                <a:gd name="T5" fmla="*/ 14 h 18"/>
                <a:gd name="T6" fmla="*/ 3 w 64"/>
                <a:gd name="T7" fmla="*/ 1 h 18"/>
                <a:gd name="T8" fmla="*/ 2 w 64"/>
                <a:gd name="T9" fmla="*/ 4 h 18"/>
              </a:gdLst>
              <a:ahLst/>
              <a:cxnLst>
                <a:cxn ang="0">
                  <a:pos x="T0" y="T1"/>
                </a:cxn>
                <a:cxn ang="0">
                  <a:pos x="T2" y="T3"/>
                </a:cxn>
                <a:cxn ang="0">
                  <a:pos x="T4" y="T5"/>
                </a:cxn>
                <a:cxn ang="0">
                  <a:pos x="T6" y="T7"/>
                </a:cxn>
                <a:cxn ang="0">
                  <a:pos x="T8" y="T9"/>
                </a:cxn>
              </a:cxnLst>
              <a:rect l="0" t="0" r="r" b="b"/>
              <a:pathLst>
                <a:path w="64" h="18">
                  <a:moveTo>
                    <a:pt x="2" y="4"/>
                  </a:moveTo>
                  <a:cubicBezTo>
                    <a:pt x="22" y="8"/>
                    <a:pt x="42" y="13"/>
                    <a:pt x="61" y="17"/>
                  </a:cubicBezTo>
                  <a:cubicBezTo>
                    <a:pt x="64" y="18"/>
                    <a:pt x="64" y="15"/>
                    <a:pt x="62" y="14"/>
                  </a:cubicBezTo>
                  <a:cubicBezTo>
                    <a:pt x="42" y="10"/>
                    <a:pt x="23" y="5"/>
                    <a:pt x="3" y="1"/>
                  </a:cubicBezTo>
                  <a:cubicBezTo>
                    <a:pt x="1" y="0"/>
                    <a:pt x="0" y="3"/>
                    <a:pt x="2"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0" name="Freeform 110">
              <a:extLst>
                <a:ext uri="{FF2B5EF4-FFF2-40B4-BE49-F238E27FC236}">
                  <a16:creationId xmlns:a16="http://schemas.microsoft.com/office/drawing/2014/main" id="{34813A1C-6A1E-35F7-7E29-A9AEE5B462B7}"/>
                </a:ext>
              </a:extLst>
            </p:cNvPr>
            <p:cNvSpPr>
              <a:spLocks/>
            </p:cNvSpPr>
            <p:nvPr/>
          </p:nvSpPr>
          <p:spPr bwMode="auto">
            <a:xfrm>
              <a:off x="7686925" y="4938490"/>
              <a:ext cx="400050" cy="401638"/>
            </a:xfrm>
            <a:custGeom>
              <a:avLst/>
              <a:gdLst>
                <a:gd name="T0" fmla="*/ 42 w 46"/>
                <a:gd name="T1" fmla="*/ 2 h 46"/>
                <a:gd name="T2" fmla="*/ 1 w 46"/>
                <a:gd name="T3" fmla="*/ 42 h 46"/>
                <a:gd name="T4" fmla="*/ 3 w 46"/>
                <a:gd name="T5" fmla="*/ 45 h 46"/>
                <a:gd name="T6" fmla="*/ 44 w 46"/>
                <a:gd name="T7" fmla="*/ 4 h 46"/>
                <a:gd name="T8" fmla="*/ 42 w 46"/>
                <a:gd name="T9" fmla="*/ 2 h 46"/>
              </a:gdLst>
              <a:ahLst/>
              <a:cxnLst>
                <a:cxn ang="0">
                  <a:pos x="T0" y="T1"/>
                </a:cxn>
                <a:cxn ang="0">
                  <a:pos x="T2" y="T3"/>
                </a:cxn>
                <a:cxn ang="0">
                  <a:pos x="T4" y="T5"/>
                </a:cxn>
                <a:cxn ang="0">
                  <a:pos x="T6" y="T7"/>
                </a:cxn>
                <a:cxn ang="0">
                  <a:pos x="T8" y="T9"/>
                </a:cxn>
              </a:cxnLst>
              <a:rect l="0" t="0" r="r" b="b"/>
              <a:pathLst>
                <a:path w="46" h="46">
                  <a:moveTo>
                    <a:pt x="42" y="2"/>
                  </a:moveTo>
                  <a:cubicBezTo>
                    <a:pt x="27" y="14"/>
                    <a:pt x="14" y="28"/>
                    <a:pt x="1" y="42"/>
                  </a:cubicBezTo>
                  <a:cubicBezTo>
                    <a:pt x="0" y="44"/>
                    <a:pt x="2" y="46"/>
                    <a:pt x="3" y="45"/>
                  </a:cubicBezTo>
                  <a:cubicBezTo>
                    <a:pt x="16" y="30"/>
                    <a:pt x="30" y="17"/>
                    <a:pt x="44" y="4"/>
                  </a:cubicBezTo>
                  <a:cubicBezTo>
                    <a:pt x="46" y="3"/>
                    <a:pt x="44" y="0"/>
                    <a:pt x="42"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1" name="Freeform 111">
              <a:extLst>
                <a:ext uri="{FF2B5EF4-FFF2-40B4-BE49-F238E27FC236}">
                  <a16:creationId xmlns:a16="http://schemas.microsoft.com/office/drawing/2014/main" id="{7194D4BF-D18E-93D1-0862-AB45BDBA37DA}"/>
                </a:ext>
              </a:extLst>
            </p:cNvPr>
            <p:cNvSpPr>
              <a:spLocks/>
            </p:cNvSpPr>
            <p:nvPr/>
          </p:nvSpPr>
          <p:spPr bwMode="auto">
            <a:xfrm>
              <a:off x="6701088" y="4763865"/>
              <a:ext cx="139700" cy="217488"/>
            </a:xfrm>
            <a:custGeom>
              <a:avLst/>
              <a:gdLst>
                <a:gd name="T0" fmla="*/ 1 w 16"/>
                <a:gd name="T1" fmla="*/ 4 h 25"/>
                <a:gd name="T2" fmla="*/ 8 w 16"/>
                <a:gd name="T3" fmla="*/ 22 h 25"/>
                <a:gd name="T4" fmla="*/ 13 w 16"/>
                <a:gd name="T5" fmla="*/ 17 h 25"/>
                <a:gd name="T6" fmla="*/ 7 w 16"/>
                <a:gd name="T7" fmla="*/ 4 h 25"/>
                <a:gd name="T8" fmla="*/ 1 w 16"/>
                <a:gd name="T9" fmla="*/ 4 h 25"/>
              </a:gdLst>
              <a:ahLst/>
              <a:cxnLst>
                <a:cxn ang="0">
                  <a:pos x="T0" y="T1"/>
                </a:cxn>
                <a:cxn ang="0">
                  <a:pos x="T2" y="T3"/>
                </a:cxn>
                <a:cxn ang="0">
                  <a:pos x="T4" y="T5"/>
                </a:cxn>
                <a:cxn ang="0">
                  <a:pos x="T6" y="T7"/>
                </a:cxn>
                <a:cxn ang="0">
                  <a:pos x="T8" y="T9"/>
                </a:cxn>
              </a:cxnLst>
              <a:rect l="0" t="0" r="r" b="b"/>
              <a:pathLst>
                <a:path w="16" h="25">
                  <a:moveTo>
                    <a:pt x="1" y="4"/>
                  </a:moveTo>
                  <a:cubicBezTo>
                    <a:pt x="0" y="11"/>
                    <a:pt x="3" y="17"/>
                    <a:pt x="8" y="22"/>
                  </a:cubicBezTo>
                  <a:cubicBezTo>
                    <a:pt x="11" y="25"/>
                    <a:pt x="16" y="20"/>
                    <a:pt x="13" y="17"/>
                  </a:cubicBezTo>
                  <a:cubicBezTo>
                    <a:pt x="9" y="14"/>
                    <a:pt x="7" y="9"/>
                    <a:pt x="7" y="4"/>
                  </a:cubicBezTo>
                  <a:cubicBezTo>
                    <a:pt x="8" y="0"/>
                    <a:pt x="1" y="0"/>
                    <a:pt x="1" y="4"/>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2" name="Freeform 112">
              <a:extLst>
                <a:ext uri="{FF2B5EF4-FFF2-40B4-BE49-F238E27FC236}">
                  <a16:creationId xmlns:a16="http://schemas.microsoft.com/office/drawing/2014/main" id="{EEE133DF-49EF-94AD-03D8-92E46BFA63AA}"/>
                </a:ext>
              </a:extLst>
            </p:cNvPr>
            <p:cNvSpPr>
              <a:spLocks/>
            </p:cNvSpPr>
            <p:nvPr/>
          </p:nvSpPr>
          <p:spPr bwMode="auto">
            <a:xfrm>
              <a:off x="6937625" y="5514752"/>
              <a:ext cx="374650" cy="915988"/>
            </a:xfrm>
            <a:custGeom>
              <a:avLst/>
              <a:gdLst>
                <a:gd name="T0" fmla="*/ 2 w 43"/>
                <a:gd name="T1" fmla="*/ 6 h 105"/>
                <a:gd name="T2" fmla="*/ 35 w 43"/>
                <a:gd name="T3" fmla="*/ 101 h 105"/>
                <a:gd name="T4" fmla="*/ 41 w 43"/>
                <a:gd name="T5" fmla="*/ 100 h 105"/>
                <a:gd name="T6" fmla="*/ 8 w 43"/>
                <a:gd name="T7" fmla="*/ 4 h 105"/>
                <a:gd name="T8" fmla="*/ 2 w 43"/>
                <a:gd name="T9" fmla="*/ 6 h 105"/>
              </a:gdLst>
              <a:ahLst/>
              <a:cxnLst>
                <a:cxn ang="0">
                  <a:pos x="T0" y="T1"/>
                </a:cxn>
                <a:cxn ang="0">
                  <a:pos x="T2" y="T3"/>
                </a:cxn>
                <a:cxn ang="0">
                  <a:pos x="T4" y="T5"/>
                </a:cxn>
                <a:cxn ang="0">
                  <a:pos x="T6" y="T7"/>
                </a:cxn>
                <a:cxn ang="0">
                  <a:pos x="T8" y="T9"/>
                </a:cxn>
              </a:cxnLst>
              <a:rect l="0" t="0" r="r" b="b"/>
              <a:pathLst>
                <a:path w="43" h="105">
                  <a:moveTo>
                    <a:pt x="2" y="6"/>
                  </a:moveTo>
                  <a:cubicBezTo>
                    <a:pt x="14" y="37"/>
                    <a:pt x="25" y="69"/>
                    <a:pt x="35" y="101"/>
                  </a:cubicBezTo>
                  <a:cubicBezTo>
                    <a:pt x="36" y="105"/>
                    <a:pt x="43" y="104"/>
                    <a:pt x="41" y="100"/>
                  </a:cubicBezTo>
                  <a:cubicBezTo>
                    <a:pt x="31" y="67"/>
                    <a:pt x="20" y="36"/>
                    <a:pt x="8" y="4"/>
                  </a:cubicBezTo>
                  <a:cubicBezTo>
                    <a:pt x="7" y="0"/>
                    <a:pt x="0" y="2"/>
                    <a:pt x="2" y="6"/>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3" name="Freeform 113">
              <a:extLst>
                <a:ext uri="{FF2B5EF4-FFF2-40B4-BE49-F238E27FC236}">
                  <a16:creationId xmlns:a16="http://schemas.microsoft.com/office/drawing/2014/main" id="{C0AFCDFC-65F4-9BF8-2645-9EFF5396EC05}"/>
                </a:ext>
              </a:extLst>
            </p:cNvPr>
            <p:cNvSpPr>
              <a:spLocks/>
            </p:cNvSpPr>
            <p:nvPr/>
          </p:nvSpPr>
          <p:spPr bwMode="auto">
            <a:xfrm>
              <a:off x="7032875" y="5514752"/>
              <a:ext cx="366713" cy="915988"/>
            </a:xfrm>
            <a:custGeom>
              <a:avLst/>
              <a:gdLst>
                <a:gd name="T0" fmla="*/ 1 w 42"/>
                <a:gd name="T1" fmla="*/ 6 h 105"/>
                <a:gd name="T2" fmla="*/ 34 w 42"/>
                <a:gd name="T3" fmla="*/ 101 h 105"/>
                <a:gd name="T4" fmla="*/ 41 w 42"/>
                <a:gd name="T5" fmla="*/ 100 h 105"/>
                <a:gd name="T6" fmla="*/ 8 w 42"/>
                <a:gd name="T7" fmla="*/ 4 h 105"/>
                <a:gd name="T8" fmla="*/ 1 w 42"/>
                <a:gd name="T9" fmla="*/ 6 h 105"/>
              </a:gdLst>
              <a:ahLst/>
              <a:cxnLst>
                <a:cxn ang="0">
                  <a:pos x="T0" y="T1"/>
                </a:cxn>
                <a:cxn ang="0">
                  <a:pos x="T2" y="T3"/>
                </a:cxn>
                <a:cxn ang="0">
                  <a:pos x="T4" y="T5"/>
                </a:cxn>
                <a:cxn ang="0">
                  <a:pos x="T6" y="T7"/>
                </a:cxn>
                <a:cxn ang="0">
                  <a:pos x="T8" y="T9"/>
                </a:cxn>
              </a:cxnLst>
              <a:rect l="0" t="0" r="r" b="b"/>
              <a:pathLst>
                <a:path w="42" h="105">
                  <a:moveTo>
                    <a:pt x="1" y="6"/>
                  </a:moveTo>
                  <a:cubicBezTo>
                    <a:pt x="13" y="37"/>
                    <a:pt x="24" y="69"/>
                    <a:pt x="34" y="101"/>
                  </a:cubicBezTo>
                  <a:cubicBezTo>
                    <a:pt x="36" y="105"/>
                    <a:pt x="42" y="104"/>
                    <a:pt x="41" y="100"/>
                  </a:cubicBezTo>
                  <a:cubicBezTo>
                    <a:pt x="31" y="67"/>
                    <a:pt x="20" y="36"/>
                    <a:pt x="8" y="4"/>
                  </a:cubicBezTo>
                  <a:cubicBezTo>
                    <a:pt x="6" y="0"/>
                    <a:pt x="0" y="2"/>
                    <a:pt x="1" y="6"/>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4" name="Freeform 114">
              <a:extLst>
                <a:ext uri="{FF2B5EF4-FFF2-40B4-BE49-F238E27FC236}">
                  <a16:creationId xmlns:a16="http://schemas.microsoft.com/office/drawing/2014/main" id="{958F5C3C-B83B-7143-C366-66A7EF44AB12}"/>
                </a:ext>
              </a:extLst>
            </p:cNvPr>
            <p:cNvSpPr>
              <a:spLocks/>
            </p:cNvSpPr>
            <p:nvPr/>
          </p:nvSpPr>
          <p:spPr bwMode="auto">
            <a:xfrm>
              <a:off x="6753475" y="4711477"/>
              <a:ext cx="122238" cy="209550"/>
            </a:xfrm>
            <a:custGeom>
              <a:avLst/>
              <a:gdLst>
                <a:gd name="T0" fmla="*/ 1 w 14"/>
                <a:gd name="T1" fmla="*/ 5 h 24"/>
                <a:gd name="T2" fmla="*/ 6 w 14"/>
                <a:gd name="T3" fmla="*/ 20 h 24"/>
                <a:gd name="T4" fmla="*/ 12 w 14"/>
                <a:gd name="T5" fmla="*/ 18 h 24"/>
                <a:gd name="T6" fmla="*/ 8 w 14"/>
                <a:gd name="T7" fmla="*/ 4 h 24"/>
                <a:gd name="T8" fmla="*/ 1 w 14"/>
                <a:gd name="T9" fmla="*/ 5 h 24"/>
              </a:gdLst>
              <a:ahLst/>
              <a:cxnLst>
                <a:cxn ang="0">
                  <a:pos x="T0" y="T1"/>
                </a:cxn>
                <a:cxn ang="0">
                  <a:pos x="T2" y="T3"/>
                </a:cxn>
                <a:cxn ang="0">
                  <a:pos x="T4" y="T5"/>
                </a:cxn>
                <a:cxn ang="0">
                  <a:pos x="T6" y="T7"/>
                </a:cxn>
                <a:cxn ang="0">
                  <a:pos x="T8" y="T9"/>
                </a:cxn>
              </a:cxnLst>
              <a:rect l="0" t="0" r="r" b="b"/>
              <a:pathLst>
                <a:path w="14" h="24">
                  <a:moveTo>
                    <a:pt x="1" y="5"/>
                  </a:moveTo>
                  <a:cubicBezTo>
                    <a:pt x="3" y="10"/>
                    <a:pt x="4" y="15"/>
                    <a:pt x="6" y="20"/>
                  </a:cubicBezTo>
                  <a:cubicBezTo>
                    <a:pt x="7" y="24"/>
                    <a:pt x="14" y="23"/>
                    <a:pt x="12" y="18"/>
                  </a:cubicBezTo>
                  <a:cubicBezTo>
                    <a:pt x="11" y="14"/>
                    <a:pt x="9" y="9"/>
                    <a:pt x="8" y="4"/>
                  </a:cubicBezTo>
                  <a:cubicBezTo>
                    <a:pt x="6" y="0"/>
                    <a:pt x="0" y="1"/>
                    <a:pt x="1" y="5"/>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5" name="Freeform 115">
              <a:extLst>
                <a:ext uri="{FF2B5EF4-FFF2-40B4-BE49-F238E27FC236}">
                  <a16:creationId xmlns:a16="http://schemas.microsoft.com/office/drawing/2014/main" id="{5BDAB7BB-C0FC-458C-507B-B93D1DEF1322}"/>
                </a:ext>
              </a:extLst>
            </p:cNvPr>
            <p:cNvSpPr>
              <a:spLocks/>
            </p:cNvSpPr>
            <p:nvPr/>
          </p:nvSpPr>
          <p:spPr bwMode="auto">
            <a:xfrm>
              <a:off x="6658225" y="4719415"/>
              <a:ext cx="165100" cy="96838"/>
            </a:xfrm>
            <a:custGeom>
              <a:avLst/>
              <a:gdLst>
                <a:gd name="T0" fmla="*/ 6 w 19"/>
                <a:gd name="T1" fmla="*/ 10 h 11"/>
                <a:gd name="T2" fmla="*/ 15 w 19"/>
                <a:gd name="T3" fmla="*/ 8 h 11"/>
                <a:gd name="T4" fmla="*/ 13 w 19"/>
                <a:gd name="T5" fmla="*/ 2 h 11"/>
                <a:gd name="T6" fmla="*/ 4 w 19"/>
                <a:gd name="T7" fmla="*/ 4 h 11"/>
                <a:gd name="T8" fmla="*/ 6 w 19"/>
                <a:gd name="T9" fmla="*/ 10 h 11"/>
              </a:gdLst>
              <a:ahLst/>
              <a:cxnLst>
                <a:cxn ang="0">
                  <a:pos x="T0" y="T1"/>
                </a:cxn>
                <a:cxn ang="0">
                  <a:pos x="T2" y="T3"/>
                </a:cxn>
                <a:cxn ang="0">
                  <a:pos x="T4" y="T5"/>
                </a:cxn>
                <a:cxn ang="0">
                  <a:pos x="T6" y="T7"/>
                </a:cxn>
                <a:cxn ang="0">
                  <a:pos x="T8" y="T9"/>
                </a:cxn>
              </a:cxnLst>
              <a:rect l="0" t="0" r="r" b="b"/>
              <a:pathLst>
                <a:path w="19" h="11">
                  <a:moveTo>
                    <a:pt x="6" y="10"/>
                  </a:moveTo>
                  <a:cubicBezTo>
                    <a:pt x="9" y="10"/>
                    <a:pt x="12" y="9"/>
                    <a:pt x="15" y="8"/>
                  </a:cubicBezTo>
                  <a:cubicBezTo>
                    <a:pt x="19" y="7"/>
                    <a:pt x="17" y="0"/>
                    <a:pt x="13" y="2"/>
                  </a:cubicBezTo>
                  <a:cubicBezTo>
                    <a:pt x="10" y="2"/>
                    <a:pt x="7" y="3"/>
                    <a:pt x="4" y="4"/>
                  </a:cubicBezTo>
                  <a:cubicBezTo>
                    <a:pt x="0" y="5"/>
                    <a:pt x="1" y="11"/>
                    <a:pt x="6" y="10"/>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sp>
          <p:nvSpPr>
            <p:cNvPr id="66" name="Freeform 116">
              <a:extLst>
                <a:ext uri="{FF2B5EF4-FFF2-40B4-BE49-F238E27FC236}">
                  <a16:creationId xmlns:a16="http://schemas.microsoft.com/office/drawing/2014/main" id="{BB24B007-FE45-9D47-35CF-588F571ACD46}"/>
                </a:ext>
              </a:extLst>
            </p:cNvPr>
            <p:cNvSpPr>
              <a:spLocks/>
            </p:cNvSpPr>
            <p:nvPr/>
          </p:nvSpPr>
          <p:spPr bwMode="auto">
            <a:xfrm>
              <a:off x="7128125" y="6298977"/>
              <a:ext cx="296863" cy="174625"/>
            </a:xfrm>
            <a:custGeom>
              <a:avLst/>
              <a:gdLst>
                <a:gd name="T0" fmla="*/ 6 w 34"/>
                <a:gd name="T1" fmla="*/ 19 h 20"/>
                <a:gd name="T2" fmla="*/ 31 w 34"/>
                <a:gd name="T3" fmla="*/ 8 h 20"/>
                <a:gd name="T4" fmla="*/ 27 w 34"/>
                <a:gd name="T5" fmla="*/ 2 h 20"/>
                <a:gd name="T6" fmla="*/ 4 w 34"/>
                <a:gd name="T7" fmla="*/ 13 h 20"/>
                <a:gd name="T8" fmla="*/ 6 w 34"/>
                <a:gd name="T9" fmla="*/ 19 h 20"/>
              </a:gdLst>
              <a:ahLst/>
              <a:cxnLst>
                <a:cxn ang="0">
                  <a:pos x="T0" y="T1"/>
                </a:cxn>
                <a:cxn ang="0">
                  <a:pos x="T2" y="T3"/>
                </a:cxn>
                <a:cxn ang="0">
                  <a:pos x="T4" y="T5"/>
                </a:cxn>
                <a:cxn ang="0">
                  <a:pos x="T6" y="T7"/>
                </a:cxn>
                <a:cxn ang="0">
                  <a:pos x="T8" y="T9"/>
                </a:cxn>
              </a:cxnLst>
              <a:rect l="0" t="0" r="r" b="b"/>
              <a:pathLst>
                <a:path w="34" h="20">
                  <a:moveTo>
                    <a:pt x="6" y="19"/>
                  </a:moveTo>
                  <a:cubicBezTo>
                    <a:pt x="15" y="17"/>
                    <a:pt x="23" y="13"/>
                    <a:pt x="31" y="8"/>
                  </a:cubicBezTo>
                  <a:cubicBezTo>
                    <a:pt x="34" y="6"/>
                    <a:pt x="31" y="0"/>
                    <a:pt x="27" y="2"/>
                  </a:cubicBezTo>
                  <a:cubicBezTo>
                    <a:pt x="20" y="7"/>
                    <a:pt x="13" y="11"/>
                    <a:pt x="4" y="13"/>
                  </a:cubicBezTo>
                  <a:cubicBezTo>
                    <a:pt x="0" y="14"/>
                    <a:pt x="2" y="20"/>
                    <a:pt x="6" y="19"/>
                  </a:cubicBezTo>
                  <a:close/>
                </a:path>
              </a:pathLst>
            </a:custGeom>
            <a:solidFill>
              <a:srgbClr val="11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noProof="0" dirty="0"/>
            </a:p>
          </p:txBody>
        </p:sp>
      </p:grpSp>
      <p:grpSp>
        <p:nvGrpSpPr>
          <p:cNvPr id="423" name="Groupe 422">
            <a:extLst>
              <a:ext uri="{FF2B5EF4-FFF2-40B4-BE49-F238E27FC236}">
                <a16:creationId xmlns:a16="http://schemas.microsoft.com/office/drawing/2014/main" id="{52DBC4B3-C764-EFF1-4F79-B8F0A66CC00F}"/>
              </a:ext>
            </a:extLst>
          </p:cNvPr>
          <p:cNvGrpSpPr/>
          <p:nvPr/>
        </p:nvGrpSpPr>
        <p:grpSpPr>
          <a:xfrm>
            <a:off x="4606110" y="4045336"/>
            <a:ext cx="768266" cy="904752"/>
            <a:chOff x="3311627" y="2308434"/>
            <a:chExt cx="768266" cy="904752"/>
          </a:xfrm>
        </p:grpSpPr>
        <p:grpSp>
          <p:nvGrpSpPr>
            <p:cNvPr id="413" name="Graphique 71">
              <a:extLst>
                <a:ext uri="{FF2B5EF4-FFF2-40B4-BE49-F238E27FC236}">
                  <a16:creationId xmlns:a16="http://schemas.microsoft.com/office/drawing/2014/main" id="{781BC9D2-C108-460A-983C-3689B9C80421}"/>
                </a:ext>
              </a:extLst>
            </p:cNvPr>
            <p:cNvGrpSpPr/>
            <p:nvPr/>
          </p:nvGrpSpPr>
          <p:grpSpPr>
            <a:xfrm>
              <a:off x="3311627" y="2308434"/>
              <a:ext cx="768266" cy="904752"/>
              <a:chOff x="3311627" y="2308434"/>
              <a:chExt cx="768266" cy="904752"/>
            </a:xfrm>
          </p:grpSpPr>
          <p:sp>
            <p:nvSpPr>
              <p:cNvPr id="414" name="Forme libre : forme 413">
                <a:extLst>
                  <a:ext uri="{FF2B5EF4-FFF2-40B4-BE49-F238E27FC236}">
                    <a16:creationId xmlns:a16="http://schemas.microsoft.com/office/drawing/2014/main" id="{CBC8BBDB-4ADF-1470-E35B-84C2E8F58861}"/>
                  </a:ext>
                </a:extLst>
              </p:cNvPr>
              <p:cNvSpPr/>
              <p:nvPr/>
            </p:nvSpPr>
            <p:spPr>
              <a:xfrm>
                <a:off x="3348120" y="2438723"/>
                <a:ext cx="729551" cy="774462"/>
              </a:xfrm>
              <a:custGeom>
                <a:avLst/>
                <a:gdLst>
                  <a:gd name="connsiteX0" fmla="*/ 406823 w 729551"/>
                  <a:gd name="connsiteY0" fmla="*/ 774463 h 774462"/>
                  <a:gd name="connsiteX1" fmla="*/ 0 w 729551"/>
                  <a:gd name="connsiteY1" fmla="*/ 538867 h 774462"/>
                  <a:gd name="connsiteX2" fmla="*/ 322412 w 729551"/>
                  <a:gd name="connsiteY2" fmla="*/ 0 h 774462"/>
                  <a:gd name="connsiteX3" fmla="*/ 729552 w 729551"/>
                  <a:gd name="connsiteY3" fmla="*/ 241921 h 774462"/>
                </a:gdLst>
                <a:ahLst/>
                <a:cxnLst>
                  <a:cxn ang="0">
                    <a:pos x="connsiteX0" y="connsiteY0"/>
                  </a:cxn>
                  <a:cxn ang="0">
                    <a:pos x="connsiteX1" y="connsiteY1"/>
                  </a:cxn>
                  <a:cxn ang="0">
                    <a:pos x="connsiteX2" y="connsiteY2"/>
                  </a:cxn>
                  <a:cxn ang="0">
                    <a:pos x="connsiteX3" y="connsiteY3"/>
                  </a:cxn>
                </a:cxnLst>
                <a:rect l="l" t="t" r="r" b="b"/>
                <a:pathLst>
                  <a:path w="729551" h="774462">
                    <a:moveTo>
                      <a:pt x="406823" y="774463"/>
                    </a:moveTo>
                    <a:lnTo>
                      <a:pt x="0" y="538867"/>
                    </a:lnTo>
                    <a:lnTo>
                      <a:pt x="322412" y="0"/>
                    </a:lnTo>
                    <a:lnTo>
                      <a:pt x="729552" y="241921"/>
                    </a:lnTo>
                    <a:close/>
                  </a:path>
                </a:pathLst>
              </a:custGeom>
              <a:solidFill>
                <a:srgbClr val="000000"/>
              </a:solidFill>
              <a:ln w="3162" cap="flat">
                <a:noFill/>
                <a:prstDash val="solid"/>
                <a:miter/>
              </a:ln>
            </p:spPr>
            <p:txBody>
              <a:bodyPr rtlCol="0" anchor="ctr"/>
              <a:lstStyle/>
              <a:p>
                <a:endParaRPr lang="fr-FR" noProof="0" dirty="0"/>
              </a:p>
            </p:txBody>
          </p:sp>
          <p:sp>
            <p:nvSpPr>
              <p:cNvPr id="415" name="Forme libre : forme 414">
                <a:extLst>
                  <a:ext uri="{FF2B5EF4-FFF2-40B4-BE49-F238E27FC236}">
                    <a16:creationId xmlns:a16="http://schemas.microsoft.com/office/drawing/2014/main" id="{6ABC6A26-8FD8-97DC-A8C3-6D912299E514}"/>
                  </a:ext>
                </a:extLst>
              </p:cNvPr>
              <p:cNvSpPr/>
              <p:nvPr/>
            </p:nvSpPr>
            <p:spPr>
              <a:xfrm>
                <a:off x="3341139" y="2398561"/>
                <a:ext cx="729551" cy="780787"/>
              </a:xfrm>
              <a:custGeom>
                <a:avLst/>
                <a:gdLst>
                  <a:gd name="connsiteX0" fmla="*/ 406823 w 729551"/>
                  <a:gd name="connsiteY0" fmla="*/ 780788 h 780787"/>
                  <a:gd name="connsiteX1" fmla="*/ 0 w 729551"/>
                  <a:gd name="connsiteY1" fmla="*/ 536653 h 780787"/>
                  <a:gd name="connsiteX2" fmla="*/ 328124 w 729551"/>
                  <a:gd name="connsiteY2" fmla="*/ 0 h 780787"/>
                  <a:gd name="connsiteX3" fmla="*/ 729552 w 729551"/>
                  <a:gd name="connsiteY3" fmla="*/ 243818 h 780787"/>
                </a:gdLst>
                <a:ahLst/>
                <a:cxnLst>
                  <a:cxn ang="0">
                    <a:pos x="connsiteX0" y="connsiteY0"/>
                  </a:cxn>
                  <a:cxn ang="0">
                    <a:pos x="connsiteX1" y="connsiteY1"/>
                  </a:cxn>
                  <a:cxn ang="0">
                    <a:pos x="connsiteX2" y="connsiteY2"/>
                  </a:cxn>
                  <a:cxn ang="0">
                    <a:pos x="connsiteX3" y="connsiteY3"/>
                  </a:cxn>
                </a:cxnLst>
                <a:rect l="l" t="t" r="r" b="b"/>
                <a:pathLst>
                  <a:path w="729551" h="780787">
                    <a:moveTo>
                      <a:pt x="406823" y="780788"/>
                    </a:moveTo>
                    <a:lnTo>
                      <a:pt x="0" y="536653"/>
                    </a:lnTo>
                    <a:lnTo>
                      <a:pt x="328124" y="0"/>
                    </a:lnTo>
                    <a:lnTo>
                      <a:pt x="729552" y="243818"/>
                    </a:lnTo>
                    <a:close/>
                  </a:path>
                </a:pathLst>
              </a:custGeom>
              <a:solidFill>
                <a:srgbClr val="FFFFFF"/>
              </a:solidFill>
              <a:ln w="3162" cap="flat">
                <a:noFill/>
                <a:prstDash val="solid"/>
                <a:miter/>
              </a:ln>
            </p:spPr>
            <p:txBody>
              <a:bodyPr rtlCol="0" anchor="ctr"/>
              <a:lstStyle/>
              <a:p>
                <a:endParaRPr lang="fr-FR" noProof="0" dirty="0"/>
              </a:p>
            </p:txBody>
          </p:sp>
          <p:sp>
            <p:nvSpPr>
              <p:cNvPr id="416" name="Forme libre : forme 415">
                <a:extLst>
                  <a:ext uri="{FF2B5EF4-FFF2-40B4-BE49-F238E27FC236}">
                    <a16:creationId xmlns:a16="http://schemas.microsoft.com/office/drawing/2014/main" id="{18BC9B69-F3BE-3941-F74D-A0F6AF8E19E0}"/>
                  </a:ext>
                </a:extLst>
              </p:cNvPr>
              <p:cNvSpPr/>
              <p:nvPr/>
            </p:nvSpPr>
            <p:spPr>
              <a:xfrm>
                <a:off x="3331936" y="2389074"/>
                <a:ext cx="747957" cy="799445"/>
              </a:xfrm>
              <a:custGeom>
                <a:avLst/>
                <a:gdLst>
                  <a:gd name="connsiteX0" fmla="*/ 418564 w 747957"/>
                  <a:gd name="connsiteY0" fmla="*/ 799445 h 799445"/>
                  <a:gd name="connsiteX1" fmla="*/ 0 w 747957"/>
                  <a:gd name="connsiteY1" fmla="*/ 548670 h 799445"/>
                  <a:gd name="connsiteX2" fmla="*/ 3491 w 747957"/>
                  <a:gd name="connsiteY2" fmla="*/ 542978 h 799445"/>
                  <a:gd name="connsiteX3" fmla="*/ 335105 w 747957"/>
                  <a:gd name="connsiteY3" fmla="*/ 0 h 799445"/>
                  <a:gd name="connsiteX4" fmla="*/ 747957 w 747957"/>
                  <a:gd name="connsiteY4" fmla="*/ 251092 h 799445"/>
                  <a:gd name="connsiteX5" fmla="*/ 418564 w 747957"/>
                  <a:gd name="connsiteY5" fmla="*/ 799445 h 799445"/>
                  <a:gd name="connsiteX6" fmla="*/ 18723 w 747957"/>
                  <a:gd name="connsiteY6" fmla="*/ 543927 h 799445"/>
                  <a:gd name="connsiteX7" fmla="*/ 414121 w 747957"/>
                  <a:gd name="connsiteY7" fmla="*/ 781104 h 799445"/>
                  <a:gd name="connsiteX8" fmla="*/ 729869 w 747957"/>
                  <a:gd name="connsiteY8" fmla="*/ 255835 h 799445"/>
                  <a:gd name="connsiteX9" fmla="*/ 339865 w 747957"/>
                  <a:gd name="connsiteY9" fmla="*/ 18658 h 799445"/>
                  <a:gd name="connsiteX10" fmla="*/ 18723 w 747957"/>
                  <a:gd name="connsiteY10" fmla="*/ 543927 h 79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957" h="799445">
                    <a:moveTo>
                      <a:pt x="418564" y="799445"/>
                    </a:moveTo>
                    <a:lnTo>
                      <a:pt x="0" y="548670"/>
                    </a:lnTo>
                    <a:lnTo>
                      <a:pt x="3491" y="542978"/>
                    </a:lnTo>
                    <a:lnTo>
                      <a:pt x="335105" y="0"/>
                    </a:lnTo>
                    <a:lnTo>
                      <a:pt x="747957" y="251092"/>
                    </a:lnTo>
                    <a:lnTo>
                      <a:pt x="418564" y="799445"/>
                    </a:lnTo>
                    <a:close/>
                    <a:moveTo>
                      <a:pt x="18723" y="543927"/>
                    </a:moveTo>
                    <a:lnTo>
                      <a:pt x="414121" y="781104"/>
                    </a:lnTo>
                    <a:lnTo>
                      <a:pt x="729869" y="255835"/>
                    </a:lnTo>
                    <a:lnTo>
                      <a:pt x="339865" y="18658"/>
                    </a:lnTo>
                    <a:lnTo>
                      <a:pt x="18723" y="543927"/>
                    </a:lnTo>
                    <a:close/>
                  </a:path>
                </a:pathLst>
              </a:custGeom>
              <a:solidFill>
                <a:srgbClr val="0BBBEF"/>
              </a:solidFill>
              <a:ln w="3162" cap="flat">
                <a:noFill/>
                <a:prstDash val="solid"/>
                <a:miter/>
              </a:ln>
            </p:spPr>
            <p:txBody>
              <a:bodyPr rtlCol="0" anchor="ctr"/>
              <a:lstStyle/>
              <a:p>
                <a:endParaRPr lang="fr-FR" noProof="0" dirty="0"/>
              </a:p>
            </p:txBody>
          </p:sp>
          <p:sp>
            <p:nvSpPr>
              <p:cNvPr id="417" name="Forme libre : forme 416">
                <a:extLst>
                  <a:ext uri="{FF2B5EF4-FFF2-40B4-BE49-F238E27FC236}">
                    <a16:creationId xmlns:a16="http://schemas.microsoft.com/office/drawing/2014/main" id="{E2F25A15-BB2A-AA06-8065-2BF0D7F71D47}"/>
                  </a:ext>
                </a:extLst>
              </p:cNvPr>
              <p:cNvSpPr/>
              <p:nvPr/>
            </p:nvSpPr>
            <p:spPr>
              <a:xfrm>
                <a:off x="3334475" y="2358083"/>
                <a:ext cx="729551" cy="780787"/>
              </a:xfrm>
              <a:custGeom>
                <a:avLst/>
                <a:gdLst>
                  <a:gd name="connsiteX0" fmla="*/ 405236 w 729551"/>
                  <a:gd name="connsiteY0" fmla="*/ 780788 h 780787"/>
                  <a:gd name="connsiteX1" fmla="*/ 0 w 729551"/>
                  <a:gd name="connsiteY1" fmla="*/ 537286 h 780787"/>
                  <a:gd name="connsiteX2" fmla="*/ 325585 w 729551"/>
                  <a:gd name="connsiteY2" fmla="*/ 0 h 780787"/>
                  <a:gd name="connsiteX3" fmla="*/ 729552 w 729551"/>
                  <a:gd name="connsiteY3" fmla="*/ 244767 h 780787"/>
                </a:gdLst>
                <a:ahLst/>
                <a:cxnLst>
                  <a:cxn ang="0">
                    <a:pos x="connsiteX0" y="connsiteY0"/>
                  </a:cxn>
                  <a:cxn ang="0">
                    <a:pos x="connsiteX1" y="connsiteY1"/>
                  </a:cxn>
                  <a:cxn ang="0">
                    <a:pos x="connsiteX2" y="connsiteY2"/>
                  </a:cxn>
                  <a:cxn ang="0">
                    <a:pos x="connsiteX3" y="connsiteY3"/>
                  </a:cxn>
                </a:cxnLst>
                <a:rect l="l" t="t" r="r" b="b"/>
                <a:pathLst>
                  <a:path w="729551" h="780787">
                    <a:moveTo>
                      <a:pt x="405236" y="780788"/>
                    </a:moveTo>
                    <a:lnTo>
                      <a:pt x="0" y="537286"/>
                    </a:lnTo>
                    <a:lnTo>
                      <a:pt x="325585" y="0"/>
                    </a:lnTo>
                    <a:lnTo>
                      <a:pt x="729552" y="244767"/>
                    </a:lnTo>
                    <a:close/>
                  </a:path>
                </a:pathLst>
              </a:custGeom>
              <a:solidFill>
                <a:srgbClr val="FFFFFF"/>
              </a:solidFill>
              <a:ln w="3162" cap="flat">
                <a:noFill/>
                <a:prstDash val="solid"/>
                <a:miter/>
              </a:ln>
            </p:spPr>
            <p:txBody>
              <a:bodyPr rtlCol="0" anchor="ctr"/>
              <a:lstStyle/>
              <a:p>
                <a:endParaRPr lang="fr-FR" noProof="0" dirty="0"/>
              </a:p>
            </p:txBody>
          </p:sp>
          <p:sp>
            <p:nvSpPr>
              <p:cNvPr id="418" name="Forme libre : forme 417">
                <a:extLst>
                  <a:ext uri="{FF2B5EF4-FFF2-40B4-BE49-F238E27FC236}">
                    <a16:creationId xmlns:a16="http://schemas.microsoft.com/office/drawing/2014/main" id="{724A4EEB-0EC0-6632-C661-35A4087D80F6}"/>
                  </a:ext>
                </a:extLst>
              </p:cNvPr>
              <p:cNvSpPr/>
              <p:nvPr/>
            </p:nvSpPr>
            <p:spPr>
              <a:xfrm>
                <a:off x="3325272" y="2348912"/>
                <a:ext cx="747957" cy="799445"/>
              </a:xfrm>
              <a:custGeom>
                <a:avLst/>
                <a:gdLst>
                  <a:gd name="connsiteX0" fmla="*/ 332566 w 747957"/>
                  <a:gd name="connsiteY0" fmla="*/ 0 h 799445"/>
                  <a:gd name="connsiteX1" fmla="*/ 0 w 747957"/>
                  <a:gd name="connsiteY1" fmla="*/ 548670 h 799445"/>
                  <a:gd name="connsiteX2" fmla="*/ 416660 w 747957"/>
                  <a:gd name="connsiteY2" fmla="*/ 799445 h 799445"/>
                  <a:gd name="connsiteX3" fmla="*/ 747957 w 747957"/>
                  <a:gd name="connsiteY3" fmla="*/ 251724 h 799445"/>
                  <a:gd name="connsiteX4" fmla="*/ 332566 w 747957"/>
                  <a:gd name="connsiteY4" fmla="*/ 0 h 799445"/>
                  <a:gd name="connsiteX5" fmla="*/ 411900 w 747957"/>
                  <a:gd name="connsiteY5" fmla="*/ 780788 h 799445"/>
                  <a:gd name="connsiteX6" fmla="*/ 18405 w 747957"/>
                  <a:gd name="connsiteY6" fmla="*/ 543927 h 799445"/>
                  <a:gd name="connsiteX7" fmla="*/ 337009 w 747957"/>
                  <a:gd name="connsiteY7" fmla="*/ 18342 h 799445"/>
                  <a:gd name="connsiteX8" fmla="*/ 729552 w 747957"/>
                  <a:gd name="connsiteY8" fmla="*/ 256151 h 799445"/>
                  <a:gd name="connsiteX9" fmla="*/ 411900 w 747957"/>
                  <a:gd name="connsiteY9" fmla="*/ 780788 h 79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7957" h="799445">
                    <a:moveTo>
                      <a:pt x="332566" y="0"/>
                    </a:moveTo>
                    <a:lnTo>
                      <a:pt x="0" y="548670"/>
                    </a:lnTo>
                    <a:lnTo>
                      <a:pt x="416660" y="799445"/>
                    </a:lnTo>
                    <a:lnTo>
                      <a:pt x="747957" y="251724"/>
                    </a:lnTo>
                    <a:lnTo>
                      <a:pt x="332566" y="0"/>
                    </a:lnTo>
                    <a:close/>
                    <a:moveTo>
                      <a:pt x="411900" y="780788"/>
                    </a:moveTo>
                    <a:lnTo>
                      <a:pt x="18405" y="543927"/>
                    </a:lnTo>
                    <a:lnTo>
                      <a:pt x="337009" y="18342"/>
                    </a:lnTo>
                    <a:lnTo>
                      <a:pt x="729552" y="256151"/>
                    </a:lnTo>
                    <a:lnTo>
                      <a:pt x="411900" y="780788"/>
                    </a:lnTo>
                    <a:close/>
                  </a:path>
                </a:pathLst>
              </a:custGeom>
              <a:solidFill>
                <a:srgbClr val="0BBBEF"/>
              </a:solidFill>
              <a:ln w="3162" cap="flat">
                <a:noFill/>
                <a:prstDash val="solid"/>
                <a:miter/>
              </a:ln>
            </p:spPr>
            <p:txBody>
              <a:bodyPr rtlCol="0" anchor="ctr"/>
              <a:lstStyle/>
              <a:p>
                <a:endParaRPr lang="fr-FR" noProof="0" dirty="0"/>
              </a:p>
            </p:txBody>
          </p:sp>
          <p:sp>
            <p:nvSpPr>
              <p:cNvPr id="419" name="Forme libre : forme 418">
                <a:extLst>
                  <a:ext uri="{FF2B5EF4-FFF2-40B4-BE49-F238E27FC236}">
                    <a16:creationId xmlns:a16="http://schemas.microsoft.com/office/drawing/2014/main" id="{8D2ED25A-B67E-3919-6E02-5ABB68B86081}"/>
                  </a:ext>
                </a:extLst>
              </p:cNvPr>
              <p:cNvSpPr/>
              <p:nvPr/>
            </p:nvSpPr>
            <p:spPr>
              <a:xfrm>
                <a:off x="3320829" y="2317604"/>
                <a:ext cx="729869" cy="774146"/>
              </a:xfrm>
              <a:custGeom>
                <a:avLst/>
                <a:gdLst>
                  <a:gd name="connsiteX0" fmla="*/ 405236 w 729869"/>
                  <a:gd name="connsiteY0" fmla="*/ 774147 h 774146"/>
                  <a:gd name="connsiteX1" fmla="*/ 0 w 729869"/>
                  <a:gd name="connsiteY1" fmla="*/ 538867 h 774146"/>
                  <a:gd name="connsiteX2" fmla="*/ 324633 w 729869"/>
                  <a:gd name="connsiteY2" fmla="*/ 0 h 774146"/>
                  <a:gd name="connsiteX3" fmla="*/ 729869 w 729869"/>
                  <a:gd name="connsiteY3" fmla="*/ 241921 h 774146"/>
                </a:gdLst>
                <a:ahLst/>
                <a:cxnLst>
                  <a:cxn ang="0">
                    <a:pos x="connsiteX0" y="connsiteY0"/>
                  </a:cxn>
                  <a:cxn ang="0">
                    <a:pos x="connsiteX1" y="connsiteY1"/>
                  </a:cxn>
                  <a:cxn ang="0">
                    <a:pos x="connsiteX2" y="connsiteY2"/>
                  </a:cxn>
                  <a:cxn ang="0">
                    <a:pos x="connsiteX3" y="connsiteY3"/>
                  </a:cxn>
                </a:cxnLst>
                <a:rect l="l" t="t" r="r" b="b"/>
                <a:pathLst>
                  <a:path w="729869" h="774146">
                    <a:moveTo>
                      <a:pt x="405236" y="774147"/>
                    </a:moveTo>
                    <a:lnTo>
                      <a:pt x="0" y="538867"/>
                    </a:lnTo>
                    <a:lnTo>
                      <a:pt x="324633" y="0"/>
                    </a:lnTo>
                    <a:lnTo>
                      <a:pt x="729869" y="241921"/>
                    </a:lnTo>
                    <a:close/>
                  </a:path>
                </a:pathLst>
              </a:custGeom>
              <a:solidFill>
                <a:srgbClr val="FFFFFF"/>
              </a:solidFill>
              <a:ln w="3162" cap="flat">
                <a:noFill/>
                <a:prstDash val="solid"/>
                <a:miter/>
              </a:ln>
            </p:spPr>
            <p:txBody>
              <a:bodyPr rtlCol="0" anchor="ctr"/>
              <a:lstStyle/>
              <a:p>
                <a:endParaRPr lang="fr-FR" noProof="0" dirty="0"/>
              </a:p>
            </p:txBody>
          </p:sp>
          <p:sp>
            <p:nvSpPr>
              <p:cNvPr id="420" name="Forme libre : forme 419">
                <a:extLst>
                  <a:ext uri="{FF2B5EF4-FFF2-40B4-BE49-F238E27FC236}">
                    <a16:creationId xmlns:a16="http://schemas.microsoft.com/office/drawing/2014/main" id="{976025DA-6DA6-927B-34AF-C3C59539EFA9}"/>
                  </a:ext>
                </a:extLst>
              </p:cNvPr>
              <p:cNvSpPr/>
              <p:nvPr/>
            </p:nvSpPr>
            <p:spPr>
              <a:xfrm>
                <a:off x="3311627" y="2308434"/>
                <a:ext cx="748274" cy="792804"/>
              </a:xfrm>
              <a:custGeom>
                <a:avLst/>
                <a:gdLst>
                  <a:gd name="connsiteX0" fmla="*/ 331614 w 748274"/>
                  <a:gd name="connsiteY0" fmla="*/ 0 h 792804"/>
                  <a:gd name="connsiteX1" fmla="*/ 0 w 748274"/>
                  <a:gd name="connsiteY1" fmla="*/ 550251 h 792804"/>
                  <a:gd name="connsiteX2" fmla="*/ 410948 w 748274"/>
                  <a:gd name="connsiteY2" fmla="*/ 789326 h 792804"/>
                  <a:gd name="connsiteX3" fmla="*/ 416660 w 748274"/>
                  <a:gd name="connsiteY3" fmla="*/ 792805 h 792804"/>
                  <a:gd name="connsiteX4" fmla="*/ 748275 w 748274"/>
                  <a:gd name="connsiteY4" fmla="*/ 248878 h 792804"/>
                  <a:gd name="connsiteX5" fmla="*/ 331614 w 748274"/>
                  <a:gd name="connsiteY5" fmla="*/ 0 h 792804"/>
                  <a:gd name="connsiteX6" fmla="*/ 412217 w 748274"/>
                  <a:gd name="connsiteY6" fmla="*/ 774463 h 792804"/>
                  <a:gd name="connsiteX7" fmla="*/ 18723 w 748274"/>
                  <a:gd name="connsiteY7" fmla="*/ 545824 h 792804"/>
                  <a:gd name="connsiteX8" fmla="*/ 336057 w 748274"/>
                  <a:gd name="connsiteY8" fmla="*/ 18342 h 792804"/>
                  <a:gd name="connsiteX9" fmla="*/ 729552 w 748274"/>
                  <a:gd name="connsiteY9" fmla="*/ 253305 h 792804"/>
                  <a:gd name="connsiteX10" fmla="*/ 412217 w 748274"/>
                  <a:gd name="connsiteY10" fmla="*/ 774463 h 79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274" h="792804">
                    <a:moveTo>
                      <a:pt x="331614" y="0"/>
                    </a:moveTo>
                    <a:lnTo>
                      <a:pt x="0" y="550251"/>
                    </a:lnTo>
                    <a:lnTo>
                      <a:pt x="410948" y="789326"/>
                    </a:lnTo>
                    <a:lnTo>
                      <a:pt x="416660" y="792805"/>
                    </a:lnTo>
                    <a:lnTo>
                      <a:pt x="748275" y="248878"/>
                    </a:lnTo>
                    <a:lnTo>
                      <a:pt x="331614" y="0"/>
                    </a:lnTo>
                    <a:close/>
                    <a:moveTo>
                      <a:pt x="412217" y="774463"/>
                    </a:moveTo>
                    <a:lnTo>
                      <a:pt x="18723" y="545824"/>
                    </a:lnTo>
                    <a:lnTo>
                      <a:pt x="336057" y="18342"/>
                    </a:lnTo>
                    <a:lnTo>
                      <a:pt x="729552" y="253305"/>
                    </a:lnTo>
                    <a:lnTo>
                      <a:pt x="412217" y="774463"/>
                    </a:lnTo>
                    <a:close/>
                  </a:path>
                </a:pathLst>
              </a:custGeom>
              <a:solidFill>
                <a:srgbClr val="0BBBEF"/>
              </a:solidFill>
              <a:ln w="3162" cap="flat">
                <a:noFill/>
                <a:prstDash val="solid"/>
                <a:miter/>
              </a:ln>
            </p:spPr>
            <p:txBody>
              <a:bodyPr rtlCol="0" anchor="ctr"/>
              <a:lstStyle/>
              <a:p>
                <a:endParaRPr lang="fr-FR" noProof="0" dirty="0"/>
              </a:p>
            </p:txBody>
          </p:sp>
        </p:grpSp>
        <p:sp>
          <p:nvSpPr>
            <p:cNvPr id="421" name="Forme libre : forme 420">
              <a:extLst>
                <a:ext uri="{FF2B5EF4-FFF2-40B4-BE49-F238E27FC236}">
                  <a16:creationId xmlns:a16="http://schemas.microsoft.com/office/drawing/2014/main" id="{4887B39F-D4A7-2B31-F0A9-4AFD7A5D0202}"/>
                </a:ext>
              </a:extLst>
            </p:cNvPr>
            <p:cNvSpPr/>
            <p:nvPr/>
          </p:nvSpPr>
          <p:spPr>
            <a:xfrm>
              <a:off x="3457600" y="2625619"/>
              <a:ext cx="333432" cy="355822"/>
            </a:xfrm>
            <a:custGeom>
              <a:avLst/>
              <a:gdLst>
                <a:gd name="connsiteX0" fmla="*/ 51091 w 333432"/>
                <a:gd name="connsiteY0" fmla="*/ 132187 h 355822"/>
                <a:gd name="connsiteX1" fmla="*/ 51091 w 333432"/>
                <a:gd name="connsiteY1" fmla="*/ 132187 h 355822"/>
                <a:gd name="connsiteX2" fmla="*/ 182785 w 333432"/>
                <a:gd name="connsiteY2" fmla="*/ 291570 h 355822"/>
                <a:gd name="connsiteX3" fmla="*/ 214835 w 333432"/>
                <a:gd name="connsiteY3" fmla="*/ 323826 h 355822"/>
                <a:gd name="connsiteX4" fmla="*/ 243713 w 333432"/>
                <a:gd name="connsiteY4" fmla="*/ 318450 h 355822"/>
                <a:gd name="connsiteX5" fmla="*/ 192939 w 333432"/>
                <a:gd name="connsiteY5" fmla="*/ 136614 h 355822"/>
                <a:gd name="connsiteX6" fmla="*/ 109798 w 333432"/>
                <a:gd name="connsiteY6" fmla="*/ 35418 h 355822"/>
                <a:gd name="connsiteX7" fmla="*/ 131059 w 333432"/>
                <a:gd name="connsiteY7" fmla="*/ 0 h 355822"/>
                <a:gd name="connsiteX8" fmla="*/ 270686 w 333432"/>
                <a:gd name="connsiteY8" fmla="*/ 167289 h 355822"/>
                <a:gd name="connsiteX9" fmla="*/ 297025 w 333432"/>
                <a:gd name="connsiteY9" fmla="*/ 192588 h 355822"/>
                <a:gd name="connsiteX10" fmla="*/ 322094 w 333432"/>
                <a:gd name="connsiteY10" fmla="*/ 188161 h 355822"/>
                <a:gd name="connsiteX11" fmla="*/ 304958 w 333432"/>
                <a:gd name="connsiteY11" fmla="*/ 110050 h 355822"/>
                <a:gd name="connsiteX12" fmla="*/ 311622 w 333432"/>
                <a:gd name="connsiteY12" fmla="*/ 104358 h 355822"/>
                <a:gd name="connsiteX13" fmla="*/ 322729 w 333432"/>
                <a:gd name="connsiteY13" fmla="*/ 197964 h 355822"/>
                <a:gd name="connsiteX14" fmla="*/ 270052 w 333432"/>
                <a:gd name="connsiteY14" fmla="*/ 221365 h 355822"/>
                <a:gd name="connsiteX15" fmla="*/ 238001 w 333432"/>
                <a:gd name="connsiteY15" fmla="*/ 189426 h 355822"/>
                <a:gd name="connsiteX16" fmla="*/ 236731 w 333432"/>
                <a:gd name="connsiteY16" fmla="*/ 191639 h 355822"/>
                <a:gd name="connsiteX17" fmla="*/ 248473 w 333432"/>
                <a:gd name="connsiteY17" fmla="*/ 321296 h 355822"/>
                <a:gd name="connsiteX18" fmla="*/ 183102 w 333432"/>
                <a:gd name="connsiteY18" fmla="*/ 350074 h 355822"/>
                <a:gd name="connsiteX19" fmla="*/ 146291 w 333432"/>
                <a:gd name="connsiteY19" fmla="*/ 315288 h 355822"/>
                <a:gd name="connsiteX20" fmla="*/ 33955 w 333432"/>
                <a:gd name="connsiteY20" fmla="*/ 177409 h 355822"/>
                <a:gd name="connsiteX21" fmla="*/ 5395 w 333432"/>
                <a:gd name="connsiteY21" fmla="*/ 224844 h 355822"/>
                <a:gd name="connsiteX22" fmla="*/ 0 w 333432"/>
                <a:gd name="connsiteY22" fmla="*/ 217254 h 355822"/>
                <a:gd name="connsiteX23" fmla="*/ 51091 w 333432"/>
                <a:gd name="connsiteY23" fmla="*/ 132187 h 3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432" h="355822">
                  <a:moveTo>
                    <a:pt x="51091" y="132187"/>
                  </a:moveTo>
                  <a:lnTo>
                    <a:pt x="51091" y="132187"/>
                  </a:lnTo>
                  <a:cubicBezTo>
                    <a:pt x="182785" y="291570"/>
                    <a:pt x="182785" y="291570"/>
                    <a:pt x="182785" y="291570"/>
                  </a:cubicBezTo>
                  <a:cubicBezTo>
                    <a:pt x="199603" y="311177"/>
                    <a:pt x="207537" y="319399"/>
                    <a:pt x="214835" y="323826"/>
                  </a:cubicBezTo>
                  <a:cubicBezTo>
                    <a:pt x="224355" y="329518"/>
                    <a:pt x="236414" y="330151"/>
                    <a:pt x="243713" y="318450"/>
                  </a:cubicBezTo>
                  <a:cubicBezTo>
                    <a:pt x="267830" y="278288"/>
                    <a:pt x="234827" y="184366"/>
                    <a:pt x="192939" y="136614"/>
                  </a:cubicBezTo>
                  <a:cubicBezTo>
                    <a:pt x="109798" y="35418"/>
                    <a:pt x="109798" y="35418"/>
                    <a:pt x="109798" y="35418"/>
                  </a:cubicBezTo>
                  <a:cubicBezTo>
                    <a:pt x="131059" y="0"/>
                    <a:pt x="131059" y="0"/>
                    <a:pt x="131059" y="0"/>
                  </a:cubicBezTo>
                  <a:cubicBezTo>
                    <a:pt x="270686" y="167289"/>
                    <a:pt x="270686" y="167289"/>
                    <a:pt x="270686" y="167289"/>
                  </a:cubicBezTo>
                  <a:cubicBezTo>
                    <a:pt x="281158" y="176776"/>
                    <a:pt x="285284" y="185631"/>
                    <a:pt x="297025" y="192588"/>
                  </a:cubicBezTo>
                  <a:cubicBezTo>
                    <a:pt x="306545" y="198280"/>
                    <a:pt x="316382" y="197648"/>
                    <a:pt x="322094" y="188161"/>
                  </a:cubicBezTo>
                  <a:cubicBezTo>
                    <a:pt x="336375" y="164443"/>
                    <a:pt x="323681" y="137563"/>
                    <a:pt x="304958" y="110050"/>
                  </a:cubicBezTo>
                  <a:cubicBezTo>
                    <a:pt x="311622" y="104358"/>
                    <a:pt x="311622" y="104358"/>
                    <a:pt x="311622" y="104358"/>
                  </a:cubicBezTo>
                  <a:cubicBezTo>
                    <a:pt x="330028" y="137879"/>
                    <a:pt x="343991" y="162229"/>
                    <a:pt x="322729" y="197964"/>
                  </a:cubicBezTo>
                  <a:cubicBezTo>
                    <a:pt x="308449" y="221682"/>
                    <a:pt x="291313" y="234015"/>
                    <a:pt x="270052" y="221365"/>
                  </a:cubicBezTo>
                  <a:cubicBezTo>
                    <a:pt x="258310" y="214408"/>
                    <a:pt x="247838" y="204921"/>
                    <a:pt x="238001" y="189426"/>
                  </a:cubicBezTo>
                  <a:cubicBezTo>
                    <a:pt x="236731" y="191639"/>
                    <a:pt x="236731" y="191639"/>
                    <a:pt x="236731" y="191639"/>
                  </a:cubicBezTo>
                  <a:cubicBezTo>
                    <a:pt x="253233" y="233699"/>
                    <a:pt x="268465" y="288091"/>
                    <a:pt x="248473" y="321296"/>
                  </a:cubicBezTo>
                  <a:cubicBezTo>
                    <a:pt x="230067" y="351971"/>
                    <a:pt x="206902" y="363988"/>
                    <a:pt x="183102" y="350074"/>
                  </a:cubicBezTo>
                  <a:cubicBezTo>
                    <a:pt x="168822" y="341535"/>
                    <a:pt x="163110" y="334894"/>
                    <a:pt x="146291" y="315288"/>
                  </a:cubicBezTo>
                  <a:cubicBezTo>
                    <a:pt x="33955" y="177409"/>
                    <a:pt x="33955" y="177409"/>
                    <a:pt x="33955" y="177409"/>
                  </a:cubicBezTo>
                  <a:cubicBezTo>
                    <a:pt x="5395" y="224844"/>
                    <a:pt x="5395" y="224844"/>
                    <a:pt x="5395" y="224844"/>
                  </a:cubicBezTo>
                  <a:cubicBezTo>
                    <a:pt x="0" y="217254"/>
                    <a:pt x="0" y="217254"/>
                    <a:pt x="0" y="217254"/>
                  </a:cubicBezTo>
                  <a:lnTo>
                    <a:pt x="51091" y="132187"/>
                  </a:lnTo>
                </a:path>
              </a:pathLst>
            </a:custGeom>
            <a:solidFill>
              <a:srgbClr val="000000"/>
            </a:solidFill>
            <a:ln w="3162" cap="flat">
              <a:noFill/>
              <a:prstDash val="solid"/>
              <a:miter/>
            </a:ln>
          </p:spPr>
          <p:txBody>
            <a:bodyPr rtlCol="0" anchor="ctr"/>
            <a:lstStyle/>
            <a:p>
              <a:endParaRPr lang="fr-FR" noProof="0" dirty="0"/>
            </a:p>
          </p:txBody>
        </p:sp>
        <p:sp>
          <p:nvSpPr>
            <p:cNvPr id="422" name="Forme libre : forme 421">
              <a:extLst>
                <a:ext uri="{FF2B5EF4-FFF2-40B4-BE49-F238E27FC236}">
                  <a16:creationId xmlns:a16="http://schemas.microsoft.com/office/drawing/2014/main" id="{FA4AE25B-D514-A604-9C3E-319E62C8C787}"/>
                </a:ext>
              </a:extLst>
            </p:cNvPr>
            <p:cNvSpPr/>
            <p:nvPr/>
          </p:nvSpPr>
          <p:spPr>
            <a:xfrm>
              <a:off x="3627057" y="2508611"/>
              <a:ext cx="317969" cy="256467"/>
            </a:xfrm>
            <a:custGeom>
              <a:avLst/>
              <a:gdLst>
                <a:gd name="connsiteX0" fmla="*/ 160889 w 317969"/>
                <a:gd name="connsiteY0" fmla="*/ 87914 h 256467"/>
                <a:gd name="connsiteX1" fmla="*/ 133915 w 317969"/>
                <a:gd name="connsiteY1" fmla="*/ 84751 h 256467"/>
                <a:gd name="connsiteX2" fmla="*/ 151051 w 317969"/>
                <a:gd name="connsiteY2" fmla="*/ 104358 h 256467"/>
                <a:gd name="connsiteX3" fmla="*/ 160889 w 317969"/>
                <a:gd name="connsiteY3" fmla="*/ 87914 h 256467"/>
                <a:gd name="connsiteX4" fmla="*/ 57120 w 317969"/>
                <a:gd name="connsiteY4" fmla="*/ 57871 h 256467"/>
                <a:gd name="connsiteX5" fmla="*/ 173582 w 317969"/>
                <a:gd name="connsiteY5" fmla="*/ 82538 h 256467"/>
                <a:gd name="connsiteX6" fmla="*/ 132328 w 317969"/>
                <a:gd name="connsiteY6" fmla="*/ 150845 h 256467"/>
                <a:gd name="connsiteX7" fmla="*/ 55534 w 317969"/>
                <a:gd name="connsiteY7" fmla="*/ 60085 h 256467"/>
                <a:gd name="connsiteX8" fmla="*/ 57120 w 317969"/>
                <a:gd name="connsiteY8" fmla="*/ 57871 h 256467"/>
                <a:gd name="connsiteX9" fmla="*/ 245300 w 317969"/>
                <a:gd name="connsiteY9" fmla="*/ 96768 h 256467"/>
                <a:gd name="connsiteX10" fmla="*/ 266561 w 317969"/>
                <a:gd name="connsiteY10" fmla="*/ 61350 h 256467"/>
                <a:gd name="connsiteX11" fmla="*/ 36811 w 317969"/>
                <a:gd name="connsiteY11" fmla="*/ 17077 h 256467"/>
                <a:gd name="connsiteX12" fmla="*/ 9837 w 317969"/>
                <a:gd name="connsiteY12" fmla="*/ 61982 h 256467"/>
                <a:gd name="connsiteX13" fmla="*/ 158667 w 317969"/>
                <a:gd name="connsiteY13" fmla="*/ 240656 h 256467"/>
                <a:gd name="connsiteX14" fmla="*/ 178659 w 317969"/>
                <a:gd name="connsiteY14" fmla="*/ 207451 h 256467"/>
                <a:gd name="connsiteX15" fmla="*/ 149465 w 317969"/>
                <a:gd name="connsiteY15" fmla="*/ 170768 h 256467"/>
                <a:gd name="connsiteX16" fmla="*/ 199286 w 317969"/>
                <a:gd name="connsiteY16" fmla="*/ 88230 h 256467"/>
                <a:gd name="connsiteX17" fmla="*/ 245300 w 317969"/>
                <a:gd name="connsiteY17" fmla="*/ 96768 h 256467"/>
                <a:gd name="connsiteX18" fmla="*/ 317969 w 317969"/>
                <a:gd name="connsiteY18" fmla="*/ 50282 h 256467"/>
                <a:gd name="connsiteX19" fmla="*/ 286553 w 317969"/>
                <a:gd name="connsiteY19" fmla="*/ 102461 h 256467"/>
                <a:gd name="connsiteX20" fmla="*/ 247838 w 317969"/>
                <a:gd name="connsiteY20" fmla="*/ 108153 h 256467"/>
                <a:gd name="connsiteX21" fmla="*/ 237049 w 317969"/>
                <a:gd name="connsiteY21" fmla="*/ 104674 h 256467"/>
                <a:gd name="connsiteX22" fmla="*/ 201825 w 317969"/>
                <a:gd name="connsiteY22" fmla="*/ 163810 h 256467"/>
                <a:gd name="connsiteX23" fmla="*/ 228481 w 317969"/>
                <a:gd name="connsiteY23" fmla="*/ 198913 h 256467"/>
                <a:gd name="connsiteX24" fmla="*/ 197065 w 317969"/>
                <a:gd name="connsiteY24" fmla="*/ 250775 h 256467"/>
                <a:gd name="connsiteX25" fmla="*/ 158350 w 317969"/>
                <a:gd name="connsiteY25" fmla="*/ 256468 h 256467"/>
                <a:gd name="connsiteX26" fmla="*/ 0 w 317969"/>
                <a:gd name="connsiteY26" fmla="*/ 62299 h 256467"/>
                <a:gd name="connsiteX27" fmla="*/ 33955 w 317969"/>
                <a:gd name="connsiteY27" fmla="*/ 5692 h 256467"/>
                <a:gd name="connsiteX28" fmla="*/ 72670 w 317969"/>
                <a:gd name="connsiteY28" fmla="*/ 0 h 256467"/>
                <a:gd name="connsiteX29" fmla="*/ 317969 w 317969"/>
                <a:gd name="connsiteY29" fmla="*/ 50282 h 25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7969" h="256467">
                  <a:moveTo>
                    <a:pt x="160889" y="87914"/>
                  </a:moveTo>
                  <a:lnTo>
                    <a:pt x="133915" y="84751"/>
                  </a:lnTo>
                  <a:lnTo>
                    <a:pt x="151051" y="104358"/>
                  </a:lnTo>
                  <a:lnTo>
                    <a:pt x="160889" y="87914"/>
                  </a:lnTo>
                  <a:moveTo>
                    <a:pt x="57120" y="57871"/>
                  </a:moveTo>
                  <a:lnTo>
                    <a:pt x="173582" y="82538"/>
                  </a:lnTo>
                  <a:lnTo>
                    <a:pt x="132328" y="150845"/>
                  </a:lnTo>
                  <a:lnTo>
                    <a:pt x="55534" y="60085"/>
                  </a:lnTo>
                  <a:lnTo>
                    <a:pt x="57120" y="57871"/>
                  </a:lnTo>
                  <a:moveTo>
                    <a:pt x="245300" y="96768"/>
                  </a:moveTo>
                  <a:lnTo>
                    <a:pt x="266561" y="61350"/>
                  </a:lnTo>
                  <a:lnTo>
                    <a:pt x="36811" y="17077"/>
                  </a:lnTo>
                  <a:lnTo>
                    <a:pt x="9837" y="61982"/>
                  </a:lnTo>
                  <a:lnTo>
                    <a:pt x="158667" y="240656"/>
                  </a:lnTo>
                  <a:lnTo>
                    <a:pt x="178659" y="207451"/>
                  </a:lnTo>
                  <a:lnTo>
                    <a:pt x="149465" y="170768"/>
                  </a:lnTo>
                  <a:lnTo>
                    <a:pt x="199286" y="88230"/>
                  </a:lnTo>
                  <a:lnTo>
                    <a:pt x="245300" y="96768"/>
                  </a:lnTo>
                  <a:moveTo>
                    <a:pt x="317969" y="50282"/>
                  </a:moveTo>
                  <a:lnTo>
                    <a:pt x="286553" y="102461"/>
                  </a:lnTo>
                  <a:lnTo>
                    <a:pt x="247838" y="108153"/>
                  </a:lnTo>
                  <a:lnTo>
                    <a:pt x="237049" y="104674"/>
                  </a:lnTo>
                  <a:lnTo>
                    <a:pt x="201825" y="163810"/>
                  </a:lnTo>
                  <a:lnTo>
                    <a:pt x="228481" y="198913"/>
                  </a:lnTo>
                  <a:lnTo>
                    <a:pt x="197065" y="250775"/>
                  </a:lnTo>
                  <a:lnTo>
                    <a:pt x="158350" y="256468"/>
                  </a:lnTo>
                  <a:lnTo>
                    <a:pt x="0" y="62299"/>
                  </a:lnTo>
                  <a:lnTo>
                    <a:pt x="33955" y="5692"/>
                  </a:lnTo>
                  <a:lnTo>
                    <a:pt x="72670" y="0"/>
                  </a:lnTo>
                  <a:lnTo>
                    <a:pt x="317969" y="50282"/>
                  </a:lnTo>
                </a:path>
              </a:pathLst>
            </a:custGeom>
            <a:solidFill>
              <a:srgbClr val="000000"/>
            </a:solidFill>
            <a:ln w="3162" cap="flat">
              <a:noFill/>
              <a:prstDash val="solid"/>
              <a:miter/>
            </a:ln>
          </p:spPr>
          <p:txBody>
            <a:bodyPr rtlCol="0" anchor="ctr"/>
            <a:lstStyle/>
            <a:p>
              <a:endParaRPr lang="fr-FR" noProof="0" dirty="0"/>
            </a:p>
          </p:txBody>
        </p:sp>
      </p:grpSp>
      <p:grpSp>
        <p:nvGrpSpPr>
          <p:cNvPr id="86" name="Groupe 85">
            <a:extLst>
              <a:ext uri="{FF2B5EF4-FFF2-40B4-BE49-F238E27FC236}">
                <a16:creationId xmlns:a16="http://schemas.microsoft.com/office/drawing/2014/main" id="{3E73453F-6FA5-4EE5-2A48-E92B3893B15F}"/>
              </a:ext>
            </a:extLst>
          </p:cNvPr>
          <p:cNvGrpSpPr/>
          <p:nvPr/>
        </p:nvGrpSpPr>
        <p:grpSpPr>
          <a:xfrm>
            <a:off x="717664" y="4130066"/>
            <a:ext cx="743807" cy="743807"/>
            <a:chOff x="5656114" y="2233781"/>
            <a:chExt cx="743807" cy="743807"/>
          </a:xfrm>
        </p:grpSpPr>
        <p:sp>
          <p:nvSpPr>
            <p:cNvPr id="88" name="Forme libre : forme 87">
              <a:extLst>
                <a:ext uri="{FF2B5EF4-FFF2-40B4-BE49-F238E27FC236}">
                  <a16:creationId xmlns:a16="http://schemas.microsoft.com/office/drawing/2014/main" id="{3C0DA282-1C88-D358-F90C-53A0318560C9}"/>
                </a:ext>
              </a:extLst>
            </p:cNvPr>
            <p:cNvSpPr/>
            <p:nvPr/>
          </p:nvSpPr>
          <p:spPr>
            <a:xfrm>
              <a:off x="5656114" y="2233781"/>
              <a:ext cx="743807" cy="743807"/>
            </a:xfrm>
            <a:custGeom>
              <a:avLst/>
              <a:gdLst>
                <a:gd name="connsiteX0" fmla="*/ 371761 w 743807"/>
                <a:gd name="connsiteY0" fmla="*/ 720852 h 743807"/>
                <a:gd name="connsiteX1" fmla="*/ 22670 w 743807"/>
                <a:gd name="connsiteY1" fmla="*/ 371761 h 743807"/>
                <a:gd name="connsiteX2" fmla="*/ 371761 w 743807"/>
                <a:gd name="connsiteY2" fmla="*/ 22670 h 743807"/>
                <a:gd name="connsiteX3" fmla="*/ 720852 w 743807"/>
                <a:gd name="connsiteY3" fmla="*/ 371761 h 743807"/>
                <a:gd name="connsiteX4" fmla="*/ 371761 w 743807"/>
                <a:gd name="connsiteY4" fmla="*/ 720852 h 743807"/>
                <a:gd name="connsiteX5" fmla="*/ 371761 w 743807"/>
                <a:gd name="connsiteY5" fmla="*/ 0 h 743807"/>
                <a:gd name="connsiteX6" fmla="*/ 0 w 743807"/>
                <a:gd name="connsiteY6" fmla="*/ 371761 h 743807"/>
                <a:gd name="connsiteX7" fmla="*/ 371761 w 743807"/>
                <a:gd name="connsiteY7" fmla="*/ 743807 h 743807"/>
                <a:gd name="connsiteX8" fmla="*/ 743807 w 743807"/>
                <a:gd name="connsiteY8" fmla="*/ 371761 h 743807"/>
                <a:gd name="connsiteX9" fmla="*/ 371761 w 743807"/>
                <a:gd name="connsiteY9" fmla="*/ 0 h 74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807" h="743807">
                  <a:moveTo>
                    <a:pt x="371761" y="720852"/>
                  </a:moveTo>
                  <a:cubicBezTo>
                    <a:pt x="179261" y="720852"/>
                    <a:pt x="22670" y="564261"/>
                    <a:pt x="22670" y="371761"/>
                  </a:cubicBezTo>
                  <a:cubicBezTo>
                    <a:pt x="22670" y="179261"/>
                    <a:pt x="179261" y="22670"/>
                    <a:pt x="371761" y="22670"/>
                  </a:cubicBezTo>
                  <a:cubicBezTo>
                    <a:pt x="564261" y="22670"/>
                    <a:pt x="720852" y="179261"/>
                    <a:pt x="720852" y="371761"/>
                  </a:cubicBezTo>
                  <a:cubicBezTo>
                    <a:pt x="720852" y="564261"/>
                    <a:pt x="564261" y="720852"/>
                    <a:pt x="371761" y="720852"/>
                  </a:cubicBezTo>
                  <a:close/>
                  <a:moveTo>
                    <a:pt x="371761" y="0"/>
                  </a:moveTo>
                  <a:cubicBezTo>
                    <a:pt x="166592" y="0"/>
                    <a:pt x="0" y="166592"/>
                    <a:pt x="0" y="371761"/>
                  </a:cubicBezTo>
                  <a:cubicBezTo>
                    <a:pt x="0" y="576929"/>
                    <a:pt x="166592" y="743807"/>
                    <a:pt x="371761" y="743807"/>
                  </a:cubicBezTo>
                  <a:cubicBezTo>
                    <a:pt x="576929" y="743807"/>
                    <a:pt x="743807" y="576929"/>
                    <a:pt x="743807" y="371761"/>
                  </a:cubicBezTo>
                  <a:cubicBezTo>
                    <a:pt x="743807" y="166592"/>
                    <a:pt x="577025" y="0"/>
                    <a:pt x="371761" y="0"/>
                  </a:cubicBezTo>
                  <a:close/>
                </a:path>
              </a:pathLst>
            </a:custGeom>
            <a:solidFill>
              <a:srgbClr val="0BBBEF"/>
            </a:solidFill>
            <a:ln w="9525" cap="flat">
              <a:noFill/>
              <a:prstDash val="solid"/>
              <a:miter/>
            </a:ln>
          </p:spPr>
          <p:txBody>
            <a:bodyPr rtlCol="0" anchor="ctr"/>
            <a:lstStyle/>
            <a:p>
              <a:endParaRPr lang="fr-FR" noProof="0" dirty="0"/>
            </a:p>
          </p:txBody>
        </p:sp>
        <p:sp>
          <p:nvSpPr>
            <p:cNvPr id="90" name="Forme libre : forme 89">
              <a:extLst>
                <a:ext uri="{FF2B5EF4-FFF2-40B4-BE49-F238E27FC236}">
                  <a16:creationId xmlns:a16="http://schemas.microsoft.com/office/drawing/2014/main" id="{7A92EA91-A75E-FE34-3241-22C9F76A64F1}"/>
                </a:ext>
              </a:extLst>
            </p:cNvPr>
            <p:cNvSpPr/>
            <p:nvPr/>
          </p:nvSpPr>
          <p:spPr>
            <a:xfrm>
              <a:off x="5938244" y="2515911"/>
              <a:ext cx="189547" cy="198977"/>
            </a:xfrm>
            <a:custGeom>
              <a:avLst/>
              <a:gdLst>
                <a:gd name="connsiteX0" fmla="*/ 0 w 189547"/>
                <a:gd name="connsiteY0" fmla="*/ 0 h 198977"/>
                <a:gd name="connsiteX1" fmla="*/ 94488 w 189547"/>
                <a:gd name="connsiteY1" fmla="*/ 103727 h 198977"/>
                <a:gd name="connsiteX2" fmla="*/ 0 w 189547"/>
                <a:gd name="connsiteY2" fmla="*/ 198977 h 198977"/>
                <a:gd name="connsiteX3" fmla="*/ 94488 w 189547"/>
                <a:gd name="connsiteY3" fmla="*/ 198977 h 198977"/>
                <a:gd name="connsiteX4" fmla="*/ 189548 w 189547"/>
                <a:gd name="connsiteY4" fmla="*/ 103727 h 198977"/>
                <a:gd name="connsiteX5" fmla="*/ 94488 w 189547"/>
                <a:gd name="connsiteY5" fmla="*/ 0 h 198977"/>
                <a:gd name="connsiteX6" fmla="*/ 0 w 189547"/>
                <a:gd name="connsiteY6" fmla="*/ 0 h 1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47" h="198977">
                  <a:moveTo>
                    <a:pt x="0" y="0"/>
                  </a:moveTo>
                  <a:lnTo>
                    <a:pt x="94488" y="103727"/>
                  </a:lnTo>
                  <a:lnTo>
                    <a:pt x="0" y="198977"/>
                  </a:lnTo>
                  <a:lnTo>
                    <a:pt x="94488" y="198977"/>
                  </a:lnTo>
                  <a:lnTo>
                    <a:pt x="189548" y="103727"/>
                  </a:lnTo>
                  <a:lnTo>
                    <a:pt x="94488" y="0"/>
                  </a:lnTo>
                  <a:lnTo>
                    <a:pt x="0" y="0"/>
                  </a:lnTo>
                  <a:close/>
                </a:path>
              </a:pathLst>
            </a:custGeom>
            <a:solidFill>
              <a:srgbClr val="0BBBEF"/>
            </a:solidFill>
            <a:ln w="9525" cap="flat">
              <a:noFill/>
              <a:prstDash val="solid"/>
              <a:miter/>
            </a:ln>
          </p:spPr>
          <p:txBody>
            <a:bodyPr rtlCol="0" anchor="ctr"/>
            <a:lstStyle/>
            <a:p>
              <a:endParaRPr lang="fr-FR" noProof="0" dirty="0"/>
            </a:p>
          </p:txBody>
        </p:sp>
      </p:grpSp>
      <p:grpSp>
        <p:nvGrpSpPr>
          <p:cNvPr id="92" name="Groupe 91">
            <a:extLst>
              <a:ext uri="{FF2B5EF4-FFF2-40B4-BE49-F238E27FC236}">
                <a16:creationId xmlns:a16="http://schemas.microsoft.com/office/drawing/2014/main" id="{BCEF8025-5B81-DA7F-4F05-663FE7745BED}"/>
              </a:ext>
            </a:extLst>
          </p:cNvPr>
          <p:cNvGrpSpPr/>
          <p:nvPr/>
        </p:nvGrpSpPr>
        <p:grpSpPr>
          <a:xfrm>
            <a:off x="1644682" y="4130066"/>
            <a:ext cx="726757" cy="726757"/>
            <a:chOff x="6583132" y="2233781"/>
            <a:chExt cx="726757" cy="726757"/>
          </a:xfrm>
        </p:grpSpPr>
        <p:sp>
          <p:nvSpPr>
            <p:cNvPr id="94" name="Forme libre : forme 93">
              <a:extLst>
                <a:ext uri="{FF2B5EF4-FFF2-40B4-BE49-F238E27FC236}">
                  <a16:creationId xmlns:a16="http://schemas.microsoft.com/office/drawing/2014/main" id="{E879F609-06BE-155A-2002-23539FAC7339}"/>
                </a:ext>
              </a:extLst>
            </p:cNvPr>
            <p:cNvSpPr/>
            <p:nvPr/>
          </p:nvSpPr>
          <p:spPr>
            <a:xfrm>
              <a:off x="6583132" y="2233781"/>
              <a:ext cx="726757" cy="726757"/>
            </a:xfrm>
            <a:custGeom>
              <a:avLst/>
              <a:gdLst>
                <a:gd name="connsiteX0" fmla="*/ 363379 w 726757"/>
                <a:gd name="connsiteY0" fmla="*/ 0 h 726757"/>
                <a:gd name="connsiteX1" fmla="*/ 363379 w 726757"/>
                <a:gd name="connsiteY1" fmla="*/ 0 h 726757"/>
                <a:gd name="connsiteX2" fmla="*/ 545116 w 726757"/>
                <a:gd name="connsiteY2" fmla="*/ 48578 h 726757"/>
                <a:gd name="connsiteX3" fmla="*/ 678180 w 726757"/>
                <a:gd name="connsiteY3" fmla="*/ 181642 h 726757"/>
                <a:gd name="connsiteX4" fmla="*/ 726758 w 726757"/>
                <a:gd name="connsiteY4" fmla="*/ 363379 h 726757"/>
                <a:gd name="connsiteX5" fmla="*/ 678180 w 726757"/>
                <a:gd name="connsiteY5" fmla="*/ 545116 h 726757"/>
                <a:gd name="connsiteX6" fmla="*/ 545116 w 726757"/>
                <a:gd name="connsiteY6" fmla="*/ 678180 h 726757"/>
                <a:gd name="connsiteX7" fmla="*/ 363379 w 726757"/>
                <a:gd name="connsiteY7" fmla="*/ 726758 h 726757"/>
                <a:gd name="connsiteX8" fmla="*/ 181642 w 726757"/>
                <a:gd name="connsiteY8" fmla="*/ 678180 h 726757"/>
                <a:gd name="connsiteX9" fmla="*/ 48578 w 726757"/>
                <a:gd name="connsiteY9" fmla="*/ 545116 h 726757"/>
                <a:gd name="connsiteX10" fmla="*/ 0 w 726757"/>
                <a:gd name="connsiteY10" fmla="*/ 363379 h 726757"/>
                <a:gd name="connsiteX11" fmla="*/ 48578 w 726757"/>
                <a:gd name="connsiteY11" fmla="*/ 181642 h 726757"/>
                <a:gd name="connsiteX12" fmla="*/ 181642 w 726757"/>
                <a:gd name="connsiteY12" fmla="*/ 48578 h 726757"/>
                <a:gd name="connsiteX13" fmla="*/ 363379 w 726757"/>
                <a:gd name="connsiteY13" fmla="*/ 0 h 7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6757" h="726757">
                  <a:moveTo>
                    <a:pt x="363379" y="0"/>
                  </a:moveTo>
                  <a:lnTo>
                    <a:pt x="363379" y="0"/>
                  </a:lnTo>
                  <a:cubicBezTo>
                    <a:pt x="427101" y="0"/>
                    <a:pt x="489775" y="16764"/>
                    <a:pt x="545116" y="48578"/>
                  </a:cubicBezTo>
                  <a:cubicBezTo>
                    <a:pt x="600456" y="80486"/>
                    <a:pt x="646367" y="126302"/>
                    <a:pt x="678180" y="181642"/>
                  </a:cubicBezTo>
                  <a:cubicBezTo>
                    <a:pt x="710089" y="236982"/>
                    <a:pt x="726758" y="299657"/>
                    <a:pt x="726758" y="363379"/>
                  </a:cubicBezTo>
                  <a:cubicBezTo>
                    <a:pt x="726758" y="427101"/>
                    <a:pt x="709994" y="489775"/>
                    <a:pt x="678180" y="545116"/>
                  </a:cubicBezTo>
                  <a:cubicBezTo>
                    <a:pt x="646367" y="600456"/>
                    <a:pt x="600456" y="646367"/>
                    <a:pt x="545116" y="678180"/>
                  </a:cubicBezTo>
                  <a:cubicBezTo>
                    <a:pt x="489775" y="709994"/>
                    <a:pt x="427101" y="726758"/>
                    <a:pt x="363379" y="726758"/>
                  </a:cubicBezTo>
                  <a:cubicBezTo>
                    <a:pt x="299657" y="726758"/>
                    <a:pt x="236982" y="709994"/>
                    <a:pt x="181642" y="678180"/>
                  </a:cubicBezTo>
                  <a:cubicBezTo>
                    <a:pt x="126302" y="646271"/>
                    <a:pt x="80391" y="600456"/>
                    <a:pt x="48578" y="545116"/>
                  </a:cubicBezTo>
                  <a:cubicBezTo>
                    <a:pt x="16764" y="489775"/>
                    <a:pt x="0" y="427101"/>
                    <a:pt x="0" y="363379"/>
                  </a:cubicBezTo>
                  <a:cubicBezTo>
                    <a:pt x="0" y="299657"/>
                    <a:pt x="16764" y="236982"/>
                    <a:pt x="48578" y="181642"/>
                  </a:cubicBezTo>
                  <a:cubicBezTo>
                    <a:pt x="80486" y="126302"/>
                    <a:pt x="126302" y="80391"/>
                    <a:pt x="181642" y="48578"/>
                  </a:cubicBezTo>
                  <a:cubicBezTo>
                    <a:pt x="237077" y="16764"/>
                    <a:pt x="299657" y="0"/>
                    <a:pt x="363379" y="0"/>
                  </a:cubicBezTo>
                  <a:close/>
                </a:path>
              </a:pathLst>
            </a:custGeom>
            <a:solidFill>
              <a:srgbClr val="0BBBEF"/>
            </a:solidFill>
            <a:ln w="9525" cap="flat">
              <a:noFill/>
              <a:prstDash val="solid"/>
              <a:miter/>
            </a:ln>
          </p:spPr>
          <p:txBody>
            <a:bodyPr rtlCol="0" anchor="ctr"/>
            <a:lstStyle/>
            <a:p>
              <a:endParaRPr lang="fr-FR" noProof="0" dirty="0"/>
            </a:p>
          </p:txBody>
        </p:sp>
        <p:sp>
          <p:nvSpPr>
            <p:cNvPr id="96" name="Forme libre : forme 95">
              <a:extLst>
                <a:ext uri="{FF2B5EF4-FFF2-40B4-BE49-F238E27FC236}">
                  <a16:creationId xmlns:a16="http://schemas.microsoft.com/office/drawing/2014/main" id="{F088B2A9-6F4D-567F-BE89-7849F30DF26A}"/>
                </a:ext>
              </a:extLst>
            </p:cNvPr>
            <p:cNvSpPr/>
            <p:nvPr/>
          </p:nvSpPr>
          <p:spPr>
            <a:xfrm>
              <a:off x="6831543" y="2510767"/>
              <a:ext cx="210883" cy="200405"/>
            </a:xfrm>
            <a:custGeom>
              <a:avLst/>
              <a:gdLst>
                <a:gd name="connsiteX0" fmla="*/ 210884 w 210883"/>
                <a:gd name="connsiteY0" fmla="*/ 0 h 200405"/>
                <a:gd name="connsiteX1" fmla="*/ 210884 w 210883"/>
                <a:gd name="connsiteY1" fmla="*/ 104489 h 200405"/>
                <a:gd name="connsiteX2" fmla="*/ 106394 w 210883"/>
                <a:gd name="connsiteY2" fmla="*/ 200406 h 200405"/>
                <a:gd name="connsiteX3" fmla="*/ 0 w 210883"/>
                <a:gd name="connsiteY3" fmla="*/ 104489 h 200405"/>
                <a:gd name="connsiteX4" fmla="*/ 0 w 210883"/>
                <a:gd name="connsiteY4" fmla="*/ 0 h 200405"/>
                <a:gd name="connsiteX5" fmla="*/ 106394 w 210883"/>
                <a:gd name="connsiteY5" fmla="*/ 95631 h 200405"/>
                <a:gd name="connsiteX6" fmla="*/ 210884 w 210883"/>
                <a:gd name="connsiteY6" fmla="*/ 0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83" h="200405">
                  <a:moveTo>
                    <a:pt x="210884" y="0"/>
                  </a:moveTo>
                  <a:lnTo>
                    <a:pt x="210884" y="104489"/>
                  </a:lnTo>
                  <a:lnTo>
                    <a:pt x="106394" y="200406"/>
                  </a:lnTo>
                  <a:lnTo>
                    <a:pt x="0" y="104489"/>
                  </a:lnTo>
                  <a:lnTo>
                    <a:pt x="0" y="0"/>
                  </a:lnTo>
                  <a:lnTo>
                    <a:pt x="106394" y="95631"/>
                  </a:lnTo>
                  <a:lnTo>
                    <a:pt x="210884" y="0"/>
                  </a:lnTo>
                  <a:close/>
                </a:path>
              </a:pathLst>
            </a:custGeom>
            <a:solidFill>
              <a:srgbClr val="FFFFFF"/>
            </a:solidFill>
            <a:ln w="9525" cap="flat">
              <a:noFill/>
              <a:prstDash val="solid"/>
              <a:miter/>
            </a:ln>
          </p:spPr>
          <p:txBody>
            <a:bodyPr rtlCol="0" anchor="ctr"/>
            <a:lstStyle/>
            <a:p>
              <a:endParaRPr lang="fr-FR" noProof="0" dirty="0"/>
            </a:p>
          </p:txBody>
        </p:sp>
      </p:grpSp>
      <p:sp>
        <p:nvSpPr>
          <p:cNvPr id="98" name="Freeform 6">
            <a:extLst>
              <a:ext uri="{FF2B5EF4-FFF2-40B4-BE49-F238E27FC236}">
                <a16:creationId xmlns:a16="http://schemas.microsoft.com/office/drawing/2014/main" id="{41C55F64-7DD7-5593-B149-2DBF61BE24A3}"/>
              </a:ext>
            </a:extLst>
          </p:cNvPr>
          <p:cNvSpPr>
            <a:spLocks/>
          </p:cNvSpPr>
          <p:nvPr/>
        </p:nvSpPr>
        <p:spPr bwMode="auto">
          <a:xfrm>
            <a:off x="1274539" y="5936737"/>
            <a:ext cx="933983" cy="309532"/>
          </a:xfrm>
          <a:custGeom>
            <a:avLst/>
            <a:gdLst>
              <a:gd name="T0" fmla="*/ 1028 w 1240"/>
              <a:gd name="T1" fmla="*/ 159 h 411"/>
              <a:gd name="T2" fmla="*/ 904 w 1240"/>
              <a:gd name="T3" fmla="*/ 88 h 411"/>
              <a:gd name="T4" fmla="*/ 888 w 1240"/>
              <a:gd name="T5" fmla="*/ 28 h 411"/>
              <a:gd name="T6" fmla="*/ 947 w 1240"/>
              <a:gd name="T7" fmla="*/ 12 h 411"/>
              <a:gd name="T8" fmla="*/ 1219 w 1240"/>
              <a:gd name="T9" fmla="*/ 169 h 411"/>
              <a:gd name="T10" fmla="*/ 1240 w 1240"/>
              <a:gd name="T11" fmla="*/ 207 h 411"/>
              <a:gd name="T12" fmla="*/ 1218 w 1240"/>
              <a:gd name="T13" fmla="*/ 245 h 411"/>
              <a:gd name="T14" fmla="*/ 947 w 1240"/>
              <a:gd name="T15" fmla="*/ 401 h 411"/>
              <a:gd name="T16" fmla="*/ 894 w 1240"/>
              <a:gd name="T17" fmla="*/ 394 h 411"/>
              <a:gd name="T18" fmla="*/ 887 w 1240"/>
              <a:gd name="T19" fmla="*/ 385 h 411"/>
              <a:gd name="T20" fmla="*/ 903 w 1240"/>
              <a:gd name="T21" fmla="*/ 326 h 411"/>
              <a:gd name="T22" fmla="*/ 1037 w 1240"/>
              <a:gd name="T23" fmla="*/ 246 h 411"/>
              <a:gd name="T24" fmla="*/ 44 w 1240"/>
              <a:gd name="T25" fmla="*/ 247 h 411"/>
              <a:gd name="T26" fmla="*/ 0 w 1240"/>
              <a:gd name="T27" fmla="*/ 203 h 411"/>
              <a:gd name="T28" fmla="*/ 44 w 1240"/>
              <a:gd name="T29" fmla="*/ 160 h 411"/>
              <a:gd name="T30" fmla="*/ 1028 w 1240"/>
              <a:gd name="T31" fmla="*/ 15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0" h="411">
                <a:moveTo>
                  <a:pt x="1028" y="159"/>
                </a:moveTo>
                <a:cubicBezTo>
                  <a:pt x="904" y="88"/>
                  <a:pt x="904" y="88"/>
                  <a:pt x="904" y="88"/>
                </a:cubicBezTo>
                <a:cubicBezTo>
                  <a:pt x="883" y="75"/>
                  <a:pt x="876" y="49"/>
                  <a:pt x="888" y="28"/>
                </a:cubicBezTo>
                <a:cubicBezTo>
                  <a:pt x="900" y="7"/>
                  <a:pt x="927" y="0"/>
                  <a:pt x="947" y="12"/>
                </a:cubicBezTo>
                <a:cubicBezTo>
                  <a:pt x="1219" y="169"/>
                  <a:pt x="1219" y="169"/>
                  <a:pt x="1219" y="169"/>
                </a:cubicBezTo>
                <a:cubicBezTo>
                  <a:pt x="1232" y="177"/>
                  <a:pt x="1240" y="192"/>
                  <a:pt x="1240" y="207"/>
                </a:cubicBezTo>
                <a:cubicBezTo>
                  <a:pt x="1240" y="223"/>
                  <a:pt x="1232" y="237"/>
                  <a:pt x="1218" y="245"/>
                </a:cubicBezTo>
                <a:cubicBezTo>
                  <a:pt x="947" y="401"/>
                  <a:pt x="947" y="401"/>
                  <a:pt x="947" y="401"/>
                </a:cubicBezTo>
                <a:cubicBezTo>
                  <a:pt x="929" y="411"/>
                  <a:pt x="908" y="408"/>
                  <a:pt x="894" y="394"/>
                </a:cubicBezTo>
                <a:cubicBezTo>
                  <a:pt x="892" y="391"/>
                  <a:pt x="889" y="388"/>
                  <a:pt x="887" y="385"/>
                </a:cubicBezTo>
                <a:cubicBezTo>
                  <a:pt x="875" y="364"/>
                  <a:pt x="883" y="337"/>
                  <a:pt x="903" y="326"/>
                </a:cubicBezTo>
                <a:cubicBezTo>
                  <a:pt x="1037" y="246"/>
                  <a:pt x="1037" y="246"/>
                  <a:pt x="1037" y="246"/>
                </a:cubicBezTo>
                <a:cubicBezTo>
                  <a:pt x="44" y="247"/>
                  <a:pt x="44" y="247"/>
                  <a:pt x="44" y="247"/>
                </a:cubicBezTo>
                <a:cubicBezTo>
                  <a:pt x="4" y="247"/>
                  <a:pt x="0" y="215"/>
                  <a:pt x="0" y="203"/>
                </a:cubicBezTo>
                <a:cubicBezTo>
                  <a:pt x="0" y="179"/>
                  <a:pt x="12" y="162"/>
                  <a:pt x="44" y="160"/>
                </a:cubicBezTo>
                <a:lnTo>
                  <a:pt x="1028" y="159"/>
                </a:lnTo>
                <a:close/>
              </a:path>
            </a:pathLst>
          </a:custGeom>
          <a:solidFill>
            <a:srgbClr val="14BAED"/>
          </a:solidFill>
          <a:ln>
            <a:noFill/>
          </a:ln>
        </p:spPr>
        <p:txBody>
          <a:bodyPr vert="horz" wrap="square" lIns="91440" tIns="45720" rIns="91440" bIns="45720" numCol="1" anchor="t" anchorCtr="0" compatLnSpc="1">
            <a:prstTxWarp prst="textNoShape">
              <a:avLst/>
            </a:prstTxWarp>
          </a:bodyPr>
          <a:lstStyle/>
          <a:p>
            <a:endParaRPr lang="fr-FR" noProof="0" dirty="0"/>
          </a:p>
        </p:txBody>
      </p:sp>
      <p:sp>
        <p:nvSpPr>
          <p:cNvPr id="100" name="Freeform 6">
            <a:extLst>
              <a:ext uri="{FF2B5EF4-FFF2-40B4-BE49-F238E27FC236}">
                <a16:creationId xmlns:a16="http://schemas.microsoft.com/office/drawing/2014/main" id="{C1378D1F-56C2-5F12-BCAD-0D533FF0347E}"/>
              </a:ext>
            </a:extLst>
          </p:cNvPr>
          <p:cNvSpPr>
            <a:spLocks/>
          </p:cNvSpPr>
          <p:nvPr/>
        </p:nvSpPr>
        <p:spPr bwMode="auto">
          <a:xfrm flipH="1">
            <a:off x="2341381" y="5936737"/>
            <a:ext cx="933983" cy="309532"/>
          </a:xfrm>
          <a:custGeom>
            <a:avLst/>
            <a:gdLst>
              <a:gd name="T0" fmla="*/ 1028 w 1240"/>
              <a:gd name="T1" fmla="*/ 159 h 411"/>
              <a:gd name="T2" fmla="*/ 904 w 1240"/>
              <a:gd name="T3" fmla="*/ 88 h 411"/>
              <a:gd name="T4" fmla="*/ 888 w 1240"/>
              <a:gd name="T5" fmla="*/ 28 h 411"/>
              <a:gd name="T6" fmla="*/ 947 w 1240"/>
              <a:gd name="T7" fmla="*/ 12 h 411"/>
              <a:gd name="T8" fmla="*/ 1219 w 1240"/>
              <a:gd name="T9" fmla="*/ 169 h 411"/>
              <a:gd name="T10" fmla="*/ 1240 w 1240"/>
              <a:gd name="T11" fmla="*/ 207 h 411"/>
              <a:gd name="T12" fmla="*/ 1218 w 1240"/>
              <a:gd name="T13" fmla="*/ 245 h 411"/>
              <a:gd name="T14" fmla="*/ 947 w 1240"/>
              <a:gd name="T15" fmla="*/ 401 h 411"/>
              <a:gd name="T16" fmla="*/ 894 w 1240"/>
              <a:gd name="T17" fmla="*/ 394 h 411"/>
              <a:gd name="T18" fmla="*/ 887 w 1240"/>
              <a:gd name="T19" fmla="*/ 385 h 411"/>
              <a:gd name="T20" fmla="*/ 903 w 1240"/>
              <a:gd name="T21" fmla="*/ 326 h 411"/>
              <a:gd name="T22" fmla="*/ 1037 w 1240"/>
              <a:gd name="T23" fmla="*/ 246 h 411"/>
              <a:gd name="T24" fmla="*/ 44 w 1240"/>
              <a:gd name="T25" fmla="*/ 247 h 411"/>
              <a:gd name="T26" fmla="*/ 0 w 1240"/>
              <a:gd name="T27" fmla="*/ 203 h 411"/>
              <a:gd name="T28" fmla="*/ 44 w 1240"/>
              <a:gd name="T29" fmla="*/ 160 h 411"/>
              <a:gd name="T30" fmla="*/ 1028 w 1240"/>
              <a:gd name="T31" fmla="*/ 15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0" h="411">
                <a:moveTo>
                  <a:pt x="1028" y="159"/>
                </a:moveTo>
                <a:cubicBezTo>
                  <a:pt x="904" y="88"/>
                  <a:pt x="904" y="88"/>
                  <a:pt x="904" y="88"/>
                </a:cubicBezTo>
                <a:cubicBezTo>
                  <a:pt x="883" y="75"/>
                  <a:pt x="876" y="49"/>
                  <a:pt x="888" y="28"/>
                </a:cubicBezTo>
                <a:cubicBezTo>
                  <a:pt x="900" y="7"/>
                  <a:pt x="927" y="0"/>
                  <a:pt x="947" y="12"/>
                </a:cubicBezTo>
                <a:cubicBezTo>
                  <a:pt x="1219" y="169"/>
                  <a:pt x="1219" y="169"/>
                  <a:pt x="1219" y="169"/>
                </a:cubicBezTo>
                <a:cubicBezTo>
                  <a:pt x="1232" y="177"/>
                  <a:pt x="1240" y="192"/>
                  <a:pt x="1240" y="207"/>
                </a:cubicBezTo>
                <a:cubicBezTo>
                  <a:pt x="1240" y="223"/>
                  <a:pt x="1232" y="237"/>
                  <a:pt x="1218" y="245"/>
                </a:cubicBezTo>
                <a:cubicBezTo>
                  <a:pt x="947" y="401"/>
                  <a:pt x="947" y="401"/>
                  <a:pt x="947" y="401"/>
                </a:cubicBezTo>
                <a:cubicBezTo>
                  <a:pt x="929" y="411"/>
                  <a:pt x="908" y="408"/>
                  <a:pt x="894" y="394"/>
                </a:cubicBezTo>
                <a:cubicBezTo>
                  <a:pt x="892" y="391"/>
                  <a:pt x="889" y="388"/>
                  <a:pt x="887" y="385"/>
                </a:cubicBezTo>
                <a:cubicBezTo>
                  <a:pt x="875" y="364"/>
                  <a:pt x="883" y="337"/>
                  <a:pt x="903" y="326"/>
                </a:cubicBezTo>
                <a:cubicBezTo>
                  <a:pt x="1037" y="246"/>
                  <a:pt x="1037" y="246"/>
                  <a:pt x="1037" y="246"/>
                </a:cubicBezTo>
                <a:cubicBezTo>
                  <a:pt x="44" y="247"/>
                  <a:pt x="44" y="247"/>
                  <a:pt x="44" y="247"/>
                </a:cubicBezTo>
                <a:cubicBezTo>
                  <a:pt x="4" y="247"/>
                  <a:pt x="0" y="215"/>
                  <a:pt x="0" y="203"/>
                </a:cubicBezTo>
                <a:cubicBezTo>
                  <a:pt x="0" y="179"/>
                  <a:pt x="12" y="162"/>
                  <a:pt x="44" y="160"/>
                </a:cubicBezTo>
                <a:lnTo>
                  <a:pt x="1028" y="159"/>
                </a:lnTo>
                <a:close/>
              </a:path>
            </a:pathLst>
          </a:custGeom>
          <a:solidFill>
            <a:srgbClr val="14BAED"/>
          </a:solidFill>
          <a:ln>
            <a:noFill/>
          </a:ln>
        </p:spPr>
        <p:txBody>
          <a:bodyPr vert="horz" wrap="square" lIns="91440" tIns="45720" rIns="91440" bIns="45720" numCol="1" anchor="t" anchorCtr="0" compatLnSpc="1">
            <a:prstTxWarp prst="textNoShape">
              <a:avLst/>
            </a:prstTxWarp>
          </a:bodyPr>
          <a:lstStyle/>
          <a:p>
            <a:endParaRPr lang="fr-FR" noProof="0" dirty="0"/>
          </a:p>
        </p:txBody>
      </p:sp>
      <p:grpSp>
        <p:nvGrpSpPr>
          <p:cNvPr id="110" name="Graphique 245">
            <a:extLst>
              <a:ext uri="{FF2B5EF4-FFF2-40B4-BE49-F238E27FC236}">
                <a16:creationId xmlns:a16="http://schemas.microsoft.com/office/drawing/2014/main" id="{91F1B220-C09C-85A5-70BE-F258B176BE67}"/>
              </a:ext>
            </a:extLst>
          </p:cNvPr>
          <p:cNvGrpSpPr/>
          <p:nvPr/>
        </p:nvGrpSpPr>
        <p:grpSpPr>
          <a:xfrm>
            <a:off x="4547778" y="4953806"/>
            <a:ext cx="874231" cy="874231"/>
            <a:chOff x="10314013" y="5293871"/>
            <a:chExt cx="1162506" cy="1162506"/>
          </a:xfrm>
        </p:grpSpPr>
        <p:sp>
          <p:nvSpPr>
            <p:cNvPr id="112" name="Forme libre 481">
              <a:extLst>
                <a:ext uri="{FF2B5EF4-FFF2-40B4-BE49-F238E27FC236}">
                  <a16:creationId xmlns:a16="http://schemas.microsoft.com/office/drawing/2014/main" id="{417815EF-EE02-A3DD-E5C3-E176551884BC}"/>
                </a:ext>
              </a:extLst>
            </p:cNvPr>
            <p:cNvSpPr/>
            <p:nvPr/>
          </p:nvSpPr>
          <p:spPr>
            <a:xfrm>
              <a:off x="10787445" y="5957927"/>
              <a:ext cx="201229" cy="201229"/>
            </a:xfrm>
            <a:custGeom>
              <a:avLst/>
              <a:gdLst>
                <a:gd name="connsiteX0" fmla="*/ 100615 w 201229"/>
                <a:gd name="connsiteY0" fmla="*/ 0 h 201229"/>
                <a:gd name="connsiteX1" fmla="*/ 0 w 201229"/>
                <a:gd name="connsiteY1" fmla="*/ 100615 h 201229"/>
                <a:gd name="connsiteX2" fmla="*/ 100615 w 201229"/>
                <a:gd name="connsiteY2" fmla="*/ 201229 h 201229"/>
                <a:gd name="connsiteX3" fmla="*/ 201229 w 201229"/>
                <a:gd name="connsiteY3" fmla="*/ 100615 h 201229"/>
                <a:gd name="connsiteX4" fmla="*/ 100615 w 201229"/>
                <a:gd name="connsiteY4" fmla="*/ 0 h 201229"/>
                <a:gd name="connsiteX5" fmla="*/ 100615 w 201229"/>
                <a:gd name="connsiteY5" fmla="*/ 157244 h 201229"/>
                <a:gd name="connsiteX6" fmla="*/ 43917 w 201229"/>
                <a:gd name="connsiteY6" fmla="*/ 100547 h 201229"/>
                <a:gd name="connsiteX7" fmla="*/ 100615 w 201229"/>
                <a:gd name="connsiteY7" fmla="*/ 43849 h 201229"/>
                <a:gd name="connsiteX8" fmla="*/ 157244 w 201229"/>
                <a:gd name="connsiteY8" fmla="*/ 100547 h 201229"/>
                <a:gd name="connsiteX9" fmla="*/ 100615 w 201229"/>
                <a:gd name="connsiteY9" fmla="*/ 157244 h 20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229" h="201229">
                  <a:moveTo>
                    <a:pt x="100615" y="0"/>
                  </a:moveTo>
                  <a:cubicBezTo>
                    <a:pt x="45141" y="0"/>
                    <a:pt x="0" y="45141"/>
                    <a:pt x="0" y="100615"/>
                  </a:cubicBezTo>
                  <a:cubicBezTo>
                    <a:pt x="0" y="156089"/>
                    <a:pt x="45141" y="201229"/>
                    <a:pt x="100615" y="201229"/>
                  </a:cubicBezTo>
                  <a:cubicBezTo>
                    <a:pt x="156089" y="201229"/>
                    <a:pt x="201229" y="156089"/>
                    <a:pt x="201229" y="100615"/>
                  </a:cubicBezTo>
                  <a:cubicBezTo>
                    <a:pt x="201229" y="45141"/>
                    <a:pt x="156089" y="0"/>
                    <a:pt x="100615" y="0"/>
                  </a:cubicBezTo>
                  <a:close/>
                  <a:moveTo>
                    <a:pt x="100615" y="157244"/>
                  </a:moveTo>
                  <a:cubicBezTo>
                    <a:pt x="69342" y="157244"/>
                    <a:pt x="43917" y="131819"/>
                    <a:pt x="43917" y="100547"/>
                  </a:cubicBezTo>
                  <a:cubicBezTo>
                    <a:pt x="43917" y="69275"/>
                    <a:pt x="69342" y="43849"/>
                    <a:pt x="100615" y="43849"/>
                  </a:cubicBezTo>
                  <a:cubicBezTo>
                    <a:pt x="131887" y="43849"/>
                    <a:pt x="157244" y="69275"/>
                    <a:pt x="157244" y="100547"/>
                  </a:cubicBezTo>
                  <a:cubicBezTo>
                    <a:pt x="157244" y="131819"/>
                    <a:pt x="131819" y="157244"/>
                    <a:pt x="100615" y="157244"/>
                  </a:cubicBezTo>
                  <a:close/>
                </a:path>
              </a:pathLst>
            </a:custGeom>
            <a:solidFill>
              <a:srgbClr val="0BBBEF"/>
            </a:solidFill>
            <a:ln w="6796" cap="flat">
              <a:noFill/>
              <a:prstDash val="solid"/>
              <a:miter/>
            </a:ln>
          </p:spPr>
          <p:txBody>
            <a:bodyPr rtlCol="0" anchor="ctr"/>
            <a:lstStyle/>
            <a:p>
              <a:endParaRPr lang="fr-FR" noProof="0" dirty="0"/>
            </a:p>
          </p:txBody>
        </p:sp>
        <p:sp>
          <p:nvSpPr>
            <p:cNvPr id="114" name="Forme libre 482">
              <a:extLst>
                <a:ext uri="{FF2B5EF4-FFF2-40B4-BE49-F238E27FC236}">
                  <a16:creationId xmlns:a16="http://schemas.microsoft.com/office/drawing/2014/main" id="{7958EDAF-A83A-3F9B-0749-CD90D763C248}"/>
                </a:ext>
              </a:extLst>
            </p:cNvPr>
            <p:cNvSpPr/>
            <p:nvPr/>
          </p:nvSpPr>
          <p:spPr>
            <a:xfrm>
              <a:off x="10509195" y="5579874"/>
              <a:ext cx="757591" cy="205788"/>
            </a:xfrm>
            <a:custGeom>
              <a:avLst/>
              <a:gdLst>
                <a:gd name="connsiteX0" fmla="*/ 755965 w 757591"/>
                <a:gd name="connsiteY0" fmla="*/ 173560 h 205788"/>
                <a:gd name="connsiteX1" fmla="*/ 378864 w 757591"/>
                <a:gd name="connsiteY1" fmla="*/ 0 h 205788"/>
                <a:gd name="connsiteX2" fmla="*/ 1695 w 757591"/>
                <a:gd name="connsiteY2" fmla="*/ 173560 h 205788"/>
                <a:gd name="connsiteX3" fmla="*/ 2035 w 757591"/>
                <a:gd name="connsiteY3" fmla="*/ 183010 h 205788"/>
                <a:gd name="connsiteX4" fmla="*/ 22770 w 757591"/>
                <a:gd name="connsiteY4" fmla="*/ 203744 h 205788"/>
                <a:gd name="connsiteX5" fmla="*/ 27937 w 757591"/>
                <a:gd name="connsiteY5" fmla="*/ 205784 h 205788"/>
                <a:gd name="connsiteX6" fmla="*/ 32967 w 757591"/>
                <a:gd name="connsiteY6" fmla="*/ 203337 h 205788"/>
                <a:gd name="connsiteX7" fmla="*/ 378796 w 757591"/>
                <a:gd name="connsiteY7" fmla="*/ 43237 h 205788"/>
                <a:gd name="connsiteX8" fmla="*/ 724625 w 757591"/>
                <a:gd name="connsiteY8" fmla="*/ 203337 h 205788"/>
                <a:gd name="connsiteX9" fmla="*/ 729655 w 757591"/>
                <a:gd name="connsiteY9" fmla="*/ 205784 h 205788"/>
                <a:gd name="connsiteX10" fmla="*/ 729927 w 757591"/>
                <a:gd name="connsiteY10" fmla="*/ 205784 h 205788"/>
                <a:gd name="connsiteX11" fmla="*/ 734822 w 757591"/>
                <a:gd name="connsiteY11" fmla="*/ 203744 h 205788"/>
                <a:gd name="connsiteX12" fmla="*/ 755557 w 757591"/>
                <a:gd name="connsiteY12" fmla="*/ 183010 h 205788"/>
                <a:gd name="connsiteX13" fmla="*/ 755897 w 757591"/>
                <a:gd name="connsiteY13" fmla="*/ 173560 h 2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7591" h="205788">
                  <a:moveTo>
                    <a:pt x="755965" y="173560"/>
                  </a:moveTo>
                  <a:cubicBezTo>
                    <a:pt x="660857" y="63224"/>
                    <a:pt x="523395" y="0"/>
                    <a:pt x="378864" y="0"/>
                  </a:cubicBezTo>
                  <a:cubicBezTo>
                    <a:pt x="234333" y="0"/>
                    <a:pt x="96803" y="63292"/>
                    <a:pt x="1695" y="173560"/>
                  </a:cubicBezTo>
                  <a:cubicBezTo>
                    <a:pt x="-684" y="176347"/>
                    <a:pt x="-548" y="180426"/>
                    <a:pt x="2035" y="183010"/>
                  </a:cubicBezTo>
                  <a:lnTo>
                    <a:pt x="22770" y="203744"/>
                  </a:lnTo>
                  <a:cubicBezTo>
                    <a:pt x="24130" y="205104"/>
                    <a:pt x="26033" y="205852"/>
                    <a:pt x="27937" y="205784"/>
                  </a:cubicBezTo>
                  <a:cubicBezTo>
                    <a:pt x="29908" y="205716"/>
                    <a:pt x="31676" y="204832"/>
                    <a:pt x="32967" y="203337"/>
                  </a:cubicBezTo>
                  <a:cubicBezTo>
                    <a:pt x="119849" y="101566"/>
                    <a:pt x="245958" y="43237"/>
                    <a:pt x="378796" y="43237"/>
                  </a:cubicBezTo>
                  <a:cubicBezTo>
                    <a:pt x="511634" y="43237"/>
                    <a:pt x="637743" y="101566"/>
                    <a:pt x="724625" y="203337"/>
                  </a:cubicBezTo>
                  <a:cubicBezTo>
                    <a:pt x="725848" y="204832"/>
                    <a:pt x="727684" y="205716"/>
                    <a:pt x="729655" y="205784"/>
                  </a:cubicBezTo>
                  <a:lnTo>
                    <a:pt x="729927" y="205784"/>
                  </a:lnTo>
                  <a:cubicBezTo>
                    <a:pt x="731763" y="205784"/>
                    <a:pt x="733530" y="205036"/>
                    <a:pt x="734822" y="203744"/>
                  </a:cubicBezTo>
                  <a:lnTo>
                    <a:pt x="755557" y="183010"/>
                  </a:lnTo>
                  <a:cubicBezTo>
                    <a:pt x="758140" y="180426"/>
                    <a:pt x="758276" y="176279"/>
                    <a:pt x="755897" y="173560"/>
                  </a:cubicBezTo>
                  <a:close/>
                </a:path>
              </a:pathLst>
            </a:custGeom>
            <a:solidFill>
              <a:srgbClr val="0BBBEF"/>
            </a:solidFill>
            <a:ln w="6796" cap="flat">
              <a:noFill/>
              <a:prstDash val="solid"/>
              <a:miter/>
            </a:ln>
          </p:spPr>
          <p:txBody>
            <a:bodyPr rtlCol="0" anchor="ctr"/>
            <a:lstStyle/>
            <a:p>
              <a:endParaRPr lang="fr-FR" noProof="0" dirty="0"/>
            </a:p>
          </p:txBody>
        </p:sp>
        <p:sp>
          <p:nvSpPr>
            <p:cNvPr id="116" name="Forme libre 483">
              <a:extLst>
                <a:ext uri="{FF2B5EF4-FFF2-40B4-BE49-F238E27FC236}">
                  <a16:creationId xmlns:a16="http://schemas.microsoft.com/office/drawing/2014/main" id="{D0FB5C9B-C94A-238C-B6AC-8E3FD113C1B1}"/>
                </a:ext>
              </a:extLst>
            </p:cNvPr>
            <p:cNvSpPr/>
            <p:nvPr/>
          </p:nvSpPr>
          <p:spPr>
            <a:xfrm>
              <a:off x="10586921" y="5689802"/>
              <a:ext cx="602182" cy="173863"/>
            </a:xfrm>
            <a:custGeom>
              <a:avLst/>
              <a:gdLst>
                <a:gd name="connsiteX0" fmla="*/ 301139 w 602182"/>
                <a:gd name="connsiteY0" fmla="*/ 0 h 173863"/>
                <a:gd name="connsiteX1" fmla="*/ 1606 w 602182"/>
                <a:gd name="connsiteY1" fmla="*/ 141472 h 173863"/>
                <a:gd name="connsiteX2" fmla="*/ 2082 w 602182"/>
                <a:gd name="connsiteY2" fmla="*/ 150854 h 173863"/>
                <a:gd name="connsiteX3" fmla="*/ 23021 w 602182"/>
                <a:gd name="connsiteY3" fmla="*/ 171793 h 173863"/>
                <a:gd name="connsiteX4" fmla="*/ 28324 w 602182"/>
                <a:gd name="connsiteY4" fmla="*/ 173832 h 173863"/>
                <a:gd name="connsiteX5" fmla="*/ 33354 w 602182"/>
                <a:gd name="connsiteY5" fmla="*/ 171249 h 173863"/>
                <a:gd name="connsiteX6" fmla="*/ 301139 w 602182"/>
                <a:gd name="connsiteY6" fmla="*/ 43305 h 173863"/>
                <a:gd name="connsiteX7" fmla="*/ 568923 w 602182"/>
                <a:gd name="connsiteY7" fmla="*/ 171249 h 173863"/>
                <a:gd name="connsiteX8" fmla="*/ 573954 w 602182"/>
                <a:gd name="connsiteY8" fmla="*/ 173832 h 173863"/>
                <a:gd name="connsiteX9" fmla="*/ 574294 w 602182"/>
                <a:gd name="connsiteY9" fmla="*/ 173832 h 173863"/>
                <a:gd name="connsiteX10" fmla="*/ 579188 w 602182"/>
                <a:gd name="connsiteY10" fmla="*/ 171793 h 173863"/>
                <a:gd name="connsiteX11" fmla="*/ 600127 w 602182"/>
                <a:gd name="connsiteY11" fmla="*/ 150854 h 173863"/>
                <a:gd name="connsiteX12" fmla="*/ 600603 w 602182"/>
                <a:gd name="connsiteY12" fmla="*/ 141472 h 173863"/>
                <a:gd name="connsiteX13" fmla="*/ 301071 w 602182"/>
                <a:gd name="connsiteY13" fmla="*/ 0 h 17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2182" h="173863">
                  <a:moveTo>
                    <a:pt x="301139" y="0"/>
                  </a:moveTo>
                  <a:cubicBezTo>
                    <a:pt x="185024" y="0"/>
                    <a:pt x="75844" y="51599"/>
                    <a:pt x="1606" y="141472"/>
                  </a:cubicBezTo>
                  <a:cubicBezTo>
                    <a:pt x="-705" y="144260"/>
                    <a:pt x="-501" y="148271"/>
                    <a:pt x="2082" y="150854"/>
                  </a:cubicBezTo>
                  <a:lnTo>
                    <a:pt x="23021" y="171793"/>
                  </a:lnTo>
                  <a:cubicBezTo>
                    <a:pt x="24381" y="173220"/>
                    <a:pt x="26692" y="174036"/>
                    <a:pt x="28324" y="173832"/>
                  </a:cubicBezTo>
                  <a:cubicBezTo>
                    <a:pt x="30295" y="173696"/>
                    <a:pt x="32131" y="172812"/>
                    <a:pt x="33354" y="171249"/>
                  </a:cubicBezTo>
                  <a:cubicBezTo>
                    <a:pt x="99366" y="89941"/>
                    <a:pt x="196989" y="43305"/>
                    <a:pt x="301139" y="43305"/>
                  </a:cubicBezTo>
                  <a:cubicBezTo>
                    <a:pt x="405288" y="43305"/>
                    <a:pt x="502912" y="89941"/>
                    <a:pt x="568923" y="171249"/>
                  </a:cubicBezTo>
                  <a:cubicBezTo>
                    <a:pt x="570147" y="172744"/>
                    <a:pt x="571982" y="173696"/>
                    <a:pt x="573954" y="173832"/>
                  </a:cubicBezTo>
                  <a:cubicBezTo>
                    <a:pt x="574090" y="173832"/>
                    <a:pt x="574158" y="173832"/>
                    <a:pt x="574294" y="173832"/>
                  </a:cubicBezTo>
                  <a:cubicBezTo>
                    <a:pt x="576129" y="173832"/>
                    <a:pt x="577897" y="173084"/>
                    <a:pt x="579188" y="171793"/>
                  </a:cubicBezTo>
                  <a:lnTo>
                    <a:pt x="600127" y="150854"/>
                  </a:lnTo>
                  <a:cubicBezTo>
                    <a:pt x="602710" y="148338"/>
                    <a:pt x="602846" y="144260"/>
                    <a:pt x="600603" y="141472"/>
                  </a:cubicBezTo>
                  <a:cubicBezTo>
                    <a:pt x="526366" y="51599"/>
                    <a:pt x="417253" y="0"/>
                    <a:pt x="301071" y="0"/>
                  </a:cubicBezTo>
                  <a:close/>
                </a:path>
              </a:pathLst>
            </a:custGeom>
            <a:solidFill>
              <a:srgbClr val="0BBBEF"/>
            </a:solidFill>
            <a:ln w="6796" cap="flat">
              <a:noFill/>
              <a:prstDash val="solid"/>
              <a:miter/>
            </a:ln>
          </p:spPr>
          <p:txBody>
            <a:bodyPr rtlCol="0" anchor="ctr"/>
            <a:lstStyle/>
            <a:p>
              <a:endParaRPr lang="fr-FR" noProof="0" dirty="0"/>
            </a:p>
          </p:txBody>
        </p:sp>
        <p:sp>
          <p:nvSpPr>
            <p:cNvPr id="118" name="Forme libre 484">
              <a:extLst>
                <a:ext uri="{FF2B5EF4-FFF2-40B4-BE49-F238E27FC236}">
                  <a16:creationId xmlns:a16="http://schemas.microsoft.com/office/drawing/2014/main" id="{3C52BEA8-A8F0-E9DD-9EB8-AA5C58669B86}"/>
                </a:ext>
              </a:extLst>
            </p:cNvPr>
            <p:cNvSpPr/>
            <p:nvPr/>
          </p:nvSpPr>
          <p:spPr>
            <a:xfrm>
              <a:off x="10665425" y="5799799"/>
              <a:ext cx="445268" cy="142288"/>
            </a:xfrm>
            <a:custGeom>
              <a:avLst/>
              <a:gdLst>
                <a:gd name="connsiteX0" fmla="*/ 222634 w 445268"/>
                <a:gd name="connsiteY0" fmla="*/ 0 h 142288"/>
                <a:gd name="connsiteX1" fmla="*/ 1418 w 445268"/>
                <a:gd name="connsiteY1" fmla="*/ 110132 h 142288"/>
                <a:gd name="connsiteX2" fmla="*/ 2030 w 445268"/>
                <a:gd name="connsiteY2" fmla="*/ 119310 h 142288"/>
                <a:gd name="connsiteX3" fmla="*/ 22969 w 445268"/>
                <a:gd name="connsiteY3" fmla="*/ 140249 h 142288"/>
                <a:gd name="connsiteX4" fmla="*/ 28407 w 445268"/>
                <a:gd name="connsiteY4" fmla="*/ 142288 h 142288"/>
                <a:gd name="connsiteX5" fmla="*/ 33506 w 445268"/>
                <a:gd name="connsiteY5" fmla="*/ 139433 h 142288"/>
                <a:gd name="connsiteX6" fmla="*/ 222634 w 445268"/>
                <a:gd name="connsiteY6" fmla="*/ 43305 h 142288"/>
                <a:gd name="connsiteX7" fmla="*/ 411762 w 445268"/>
                <a:gd name="connsiteY7" fmla="*/ 139433 h 142288"/>
                <a:gd name="connsiteX8" fmla="*/ 416861 w 445268"/>
                <a:gd name="connsiteY8" fmla="*/ 142288 h 142288"/>
                <a:gd name="connsiteX9" fmla="*/ 417405 w 445268"/>
                <a:gd name="connsiteY9" fmla="*/ 142288 h 142288"/>
                <a:gd name="connsiteX10" fmla="*/ 422300 w 445268"/>
                <a:gd name="connsiteY10" fmla="*/ 140249 h 142288"/>
                <a:gd name="connsiteX11" fmla="*/ 443238 w 445268"/>
                <a:gd name="connsiteY11" fmla="*/ 119310 h 142288"/>
                <a:gd name="connsiteX12" fmla="*/ 443850 w 445268"/>
                <a:gd name="connsiteY12" fmla="*/ 110132 h 142288"/>
                <a:gd name="connsiteX13" fmla="*/ 222634 w 445268"/>
                <a:gd name="connsiteY13" fmla="*/ 0 h 14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268" h="142288">
                  <a:moveTo>
                    <a:pt x="222634" y="0"/>
                  </a:moveTo>
                  <a:cubicBezTo>
                    <a:pt x="135344" y="0"/>
                    <a:pt x="54717" y="40110"/>
                    <a:pt x="1418" y="110132"/>
                  </a:cubicBezTo>
                  <a:cubicBezTo>
                    <a:pt x="-689" y="112919"/>
                    <a:pt x="-417" y="116862"/>
                    <a:pt x="2030" y="119310"/>
                  </a:cubicBezTo>
                  <a:lnTo>
                    <a:pt x="22969" y="140249"/>
                  </a:lnTo>
                  <a:cubicBezTo>
                    <a:pt x="24396" y="141676"/>
                    <a:pt x="26368" y="142288"/>
                    <a:pt x="28407" y="142288"/>
                  </a:cubicBezTo>
                  <a:cubicBezTo>
                    <a:pt x="30447" y="142152"/>
                    <a:pt x="32282" y="141064"/>
                    <a:pt x="33506" y="139433"/>
                  </a:cubicBezTo>
                  <a:cubicBezTo>
                    <a:pt x="77831" y="79268"/>
                    <a:pt x="148533" y="43305"/>
                    <a:pt x="222634" y="43305"/>
                  </a:cubicBezTo>
                  <a:cubicBezTo>
                    <a:pt x="296735" y="43305"/>
                    <a:pt x="367438" y="79268"/>
                    <a:pt x="411762" y="139433"/>
                  </a:cubicBezTo>
                  <a:cubicBezTo>
                    <a:pt x="412986" y="141064"/>
                    <a:pt x="414822" y="142084"/>
                    <a:pt x="416861" y="142288"/>
                  </a:cubicBezTo>
                  <a:cubicBezTo>
                    <a:pt x="416997" y="142288"/>
                    <a:pt x="417201" y="142288"/>
                    <a:pt x="417405" y="142288"/>
                  </a:cubicBezTo>
                  <a:cubicBezTo>
                    <a:pt x="419241" y="142288"/>
                    <a:pt x="421008" y="141540"/>
                    <a:pt x="422300" y="140249"/>
                  </a:cubicBezTo>
                  <a:lnTo>
                    <a:pt x="443238" y="119310"/>
                  </a:lnTo>
                  <a:cubicBezTo>
                    <a:pt x="445686" y="116862"/>
                    <a:pt x="445958" y="112919"/>
                    <a:pt x="443850" y="110132"/>
                  </a:cubicBezTo>
                  <a:cubicBezTo>
                    <a:pt x="390552" y="40110"/>
                    <a:pt x="309924" y="0"/>
                    <a:pt x="222634" y="0"/>
                  </a:cubicBezTo>
                  <a:close/>
                </a:path>
              </a:pathLst>
            </a:custGeom>
            <a:solidFill>
              <a:srgbClr val="0BBBEF"/>
            </a:solidFill>
            <a:ln w="6796" cap="flat">
              <a:noFill/>
              <a:prstDash val="solid"/>
              <a:miter/>
            </a:ln>
          </p:spPr>
          <p:txBody>
            <a:bodyPr rtlCol="0" anchor="ctr"/>
            <a:lstStyle/>
            <a:p>
              <a:endParaRPr lang="fr-FR" noProof="0" dirty="0"/>
            </a:p>
          </p:txBody>
        </p:sp>
      </p:grpSp>
      <p:grpSp>
        <p:nvGrpSpPr>
          <p:cNvPr id="11" name="Groupe 10">
            <a:extLst>
              <a:ext uri="{FF2B5EF4-FFF2-40B4-BE49-F238E27FC236}">
                <a16:creationId xmlns:a16="http://schemas.microsoft.com/office/drawing/2014/main" id="{100EA9C0-EA1D-CBE5-09B6-099A8EC76EDA}"/>
              </a:ext>
            </a:extLst>
          </p:cNvPr>
          <p:cNvGrpSpPr/>
          <p:nvPr/>
        </p:nvGrpSpPr>
        <p:grpSpPr>
          <a:xfrm>
            <a:off x="3275364" y="3113147"/>
            <a:ext cx="586343" cy="830415"/>
            <a:chOff x="825852" y="4238154"/>
            <a:chExt cx="586343" cy="830415"/>
          </a:xfrm>
        </p:grpSpPr>
        <p:sp>
          <p:nvSpPr>
            <p:cNvPr id="15" name="Forme libre : forme 14">
              <a:extLst>
                <a:ext uri="{FF2B5EF4-FFF2-40B4-BE49-F238E27FC236}">
                  <a16:creationId xmlns:a16="http://schemas.microsoft.com/office/drawing/2014/main" id="{E310A8D6-121C-0046-78C1-844E80C8F2D2}"/>
                </a:ext>
              </a:extLst>
            </p:cNvPr>
            <p:cNvSpPr/>
            <p:nvPr/>
          </p:nvSpPr>
          <p:spPr>
            <a:xfrm>
              <a:off x="825852" y="4238154"/>
              <a:ext cx="209885" cy="137721"/>
            </a:xfrm>
            <a:custGeom>
              <a:avLst/>
              <a:gdLst>
                <a:gd name="connsiteX0" fmla="*/ 35585 w 209885"/>
                <a:gd name="connsiteY0" fmla="*/ 134795 h 137721"/>
                <a:gd name="connsiteX1" fmla="*/ 195986 w 209885"/>
                <a:gd name="connsiteY1" fmla="*/ 47069 h 137721"/>
                <a:gd name="connsiteX2" fmla="*/ 174078 w 209885"/>
                <a:gd name="connsiteY2" fmla="*/ 3350 h 137721"/>
                <a:gd name="connsiteX3" fmla="*/ 13772 w 209885"/>
                <a:gd name="connsiteY3" fmla="*/ 90980 h 137721"/>
                <a:gd name="connsiteX4" fmla="*/ 35680 w 209885"/>
                <a:gd name="connsiteY4" fmla="*/ 134699 h 13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85" h="137721">
                  <a:moveTo>
                    <a:pt x="35585" y="134795"/>
                  </a:moveTo>
                  <a:cubicBezTo>
                    <a:pt x="93878" y="105648"/>
                    <a:pt x="144932" y="76502"/>
                    <a:pt x="195986" y="47069"/>
                  </a:cubicBezTo>
                  <a:cubicBezTo>
                    <a:pt x="225418" y="25162"/>
                    <a:pt x="203320" y="-11224"/>
                    <a:pt x="174078" y="3350"/>
                  </a:cubicBezTo>
                  <a:cubicBezTo>
                    <a:pt x="123119" y="32401"/>
                    <a:pt x="64731" y="61547"/>
                    <a:pt x="13772" y="90980"/>
                  </a:cubicBezTo>
                  <a:cubicBezTo>
                    <a:pt x="-15374" y="105553"/>
                    <a:pt x="6438" y="149558"/>
                    <a:pt x="35680" y="134699"/>
                  </a:cubicBezTo>
                  <a:close/>
                </a:path>
              </a:pathLst>
            </a:custGeom>
            <a:solidFill>
              <a:srgbClr val="11BAEE"/>
            </a:solidFill>
            <a:ln w="9525" cap="flat">
              <a:noFill/>
              <a:prstDash val="solid"/>
              <a:miter/>
            </a:ln>
          </p:spPr>
          <p:txBody>
            <a:bodyPr rtlCol="0" anchor="ctr"/>
            <a:lstStyle/>
            <a:p>
              <a:endParaRPr lang="fr-FR" noProof="0" dirty="0"/>
            </a:p>
          </p:txBody>
        </p:sp>
        <p:sp>
          <p:nvSpPr>
            <p:cNvPr id="17" name="Forme libre : forme 16">
              <a:extLst>
                <a:ext uri="{FF2B5EF4-FFF2-40B4-BE49-F238E27FC236}">
                  <a16:creationId xmlns:a16="http://schemas.microsoft.com/office/drawing/2014/main" id="{784EA92A-76DA-0962-3E33-E36894380C9E}"/>
                </a:ext>
              </a:extLst>
            </p:cNvPr>
            <p:cNvSpPr/>
            <p:nvPr/>
          </p:nvSpPr>
          <p:spPr>
            <a:xfrm>
              <a:off x="1152664" y="4578117"/>
              <a:ext cx="259531" cy="65055"/>
            </a:xfrm>
            <a:custGeom>
              <a:avLst/>
              <a:gdLst>
                <a:gd name="connsiteX0" fmla="*/ 21955 w 259531"/>
                <a:gd name="connsiteY0" fmla="*/ 50482 h 65055"/>
                <a:gd name="connsiteX1" fmla="*/ 226838 w 259531"/>
                <a:gd name="connsiteY1" fmla="*/ 65056 h 65055"/>
                <a:gd name="connsiteX2" fmla="*/ 241411 w 259531"/>
                <a:gd name="connsiteY2" fmla="*/ 14288 h 65055"/>
                <a:gd name="connsiteX3" fmla="*/ 21860 w 259531"/>
                <a:gd name="connsiteY3" fmla="*/ 0 h 65055"/>
                <a:gd name="connsiteX4" fmla="*/ 21860 w 259531"/>
                <a:gd name="connsiteY4" fmla="*/ 50482 h 65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31" h="65055">
                  <a:moveTo>
                    <a:pt x="21955" y="50482"/>
                  </a:moveTo>
                  <a:cubicBezTo>
                    <a:pt x="87868" y="50482"/>
                    <a:pt x="161020" y="50482"/>
                    <a:pt x="226838" y="65056"/>
                  </a:cubicBezTo>
                  <a:cubicBezTo>
                    <a:pt x="263319" y="65056"/>
                    <a:pt x="270843" y="21622"/>
                    <a:pt x="241411" y="14288"/>
                  </a:cubicBezTo>
                  <a:cubicBezTo>
                    <a:pt x="168259" y="6953"/>
                    <a:pt x="95107" y="0"/>
                    <a:pt x="21860" y="0"/>
                  </a:cubicBezTo>
                  <a:cubicBezTo>
                    <a:pt x="-7287" y="0"/>
                    <a:pt x="-7287" y="50482"/>
                    <a:pt x="21860" y="50482"/>
                  </a:cubicBezTo>
                  <a:close/>
                </a:path>
              </a:pathLst>
            </a:custGeom>
            <a:solidFill>
              <a:srgbClr val="11BAEE"/>
            </a:solidFill>
            <a:ln w="9525" cap="flat">
              <a:noFill/>
              <a:prstDash val="solid"/>
              <a:miter/>
            </a:ln>
          </p:spPr>
          <p:txBody>
            <a:bodyPr rtlCol="0" anchor="ctr"/>
            <a:lstStyle/>
            <a:p>
              <a:endParaRPr lang="fr-FR" noProof="0" dirty="0"/>
            </a:p>
          </p:txBody>
        </p:sp>
        <p:sp>
          <p:nvSpPr>
            <p:cNvPr id="19" name="Forme libre : forme 18">
              <a:extLst>
                <a:ext uri="{FF2B5EF4-FFF2-40B4-BE49-F238E27FC236}">
                  <a16:creationId xmlns:a16="http://schemas.microsoft.com/office/drawing/2014/main" id="{060C7FBF-AF53-E9F4-CB48-7E2BCA5BD3F5}"/>
                </a:ext>
              </a:extLst>
            </p:cNvPr>
            <p:cNvSpPr/>
            <p:nvPr/>
          </p:nvSpPr>
          <p:spPr>
            <a:xfrm>
              <a:off x="953944" y="4828840"/>
              <a:ext cx="149468" cy="239729"/>
            </a:xfrm>
            <a:custGeom>
              <a:avLst/>
              <a:gdLst>
                <a:gd name="connsiteX0" fmla="*/ 2838 w 149468"/>
                <a:gd name="connsiteY0" fmla="*/ 34170 h 239729"/>
                <a:gd name="connsiteX1" fmla="*/ 97612 w 149468"/>
                <a:gd name="connsiteY1" fmla="*/ 223717 h 239729"/>
                <a:gd name="connsiteX2" fmla="*/ 148666 w 149468"/>
                <a:gd name="connsiteY2" fmla="*/ 209144 h 239729"/>
                <a:gd name="connsiteX3" fmla="*/ 46653 w 149468"/>
                <a:gd name="connsiteY3" fmla="*/ 12262 h 239729"/>
                <a:gd name="connsiteX4" fmla="*/ 2933 w 149468"/>
                <a:gd name="connsiteY4" fmla="*/ 34170 h 239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68" h="239729">
                  <a:moveTo>
                    <a:pt x="2838" y="34170"/>
                  </a:moveTo>
                  <a:cubicBezTo>
                    <a:pt x="46558" y="92463"/>
                    <a:pt x="83038" y="158090"/>
                    <a:pt x="97612" y="223717"/>
                  </a:cubicBezTo>
                  <a:cubicBezTo>
                    <a:pt x="112185" y="253149"/>
                    <a:pt x="155905" y="238290"/>
                    <a:pt x="148666" y="209144"/>
                  </a:cubicBezTo>
                  <a:cubicBezTo>
                    <a:pt x="126758" y="136278"/>
                    <a:pt x="90373" y="70650"/>
                    <a:pt x="46653" y="12262"/>
                  </a:cubicBezTo>
                  <a:cubicBezTo>
                    <a:pt x="32080" y="-16884"/>
                    <a:pt x="-11640" y="12262"/>
                    <a:pt x="2933" y="34170"/>
                  </a:cubicBezTo>
                  <a:close/>
                </a:path>
              </a:pathLst>
            </a:custGeom>
            <a:solidFill>
              <a:srgbClr val="11BAEE"/>
            </a:solidFill>
            <a:ln w="9525" cap="flat">
              <a:noFill/>
              <a:prstDash val="solid"/>
              <a:miter/>
            </a:ln>
          </p:spPr>
          <p:txBody>
            <a:bodyPr rtlCol="0" anchor="ctr"/>
            <a:lstStyle/>
            <a:p>
              <a:endParaRPr lang="fr-FR" noProof="0" dirty="0"/>
            </a:p>
          </p:txBody>
        </p:sp>
      </p:grpSp>
    </p:spTree>
    <p:extLst>
      <p:ext uri="{BB962C8B-B14F-4D97-AF65-F5344CB8AC3E}">
        <p14:creationId xmlns:p14="http://schemas.microsoft.com/office/powerpoint/2010/main" val="358901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9C45-A744-A6C2-B857-324BED28EA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922797-6037-D0C5-FF5E-C929517B3437}"/>
              </a:ext>
            </a:extLst>
          </p:cNvPr>
          <p:cNvSpPr>
            <a:spLocks noGrp="1"/>
          </p:cNvSpPr>
          <p:nvPr>
            <p:ph type="title"/>
          </p:nvPr>
        </p:nvSpPr>
        <p:spPr>
          <a:xfrm>
            <a:off x="690675" y="426767"/>
            <a:ext cx="10862132" cy="498598"/>
          </a:xfrm>
        </p:spPr>
        <p:txBody>
          <a:bodyPr/>
          <a:lstStyle/>
          <a:p>
            <a:r>
              <a:rPr lang="fr-FR" noProof="0" dirty="0"/>
              <a:t>Présentation de l’atelier</a:t>
            </a:r>
          </a:p>
        </p:txBody>
      </p:sp>
      <p:sp>
        <p:nvSpPr>
          <p:cNvPr id="8" name="Text Placeholder 7">
            <a:extLst>
              <a:ext uri="{FF2B5EF4-FFF2-40B4-BE49-F238E27FC236}">
                <a16:creationId xmlns:a16="http://schemas.microsoft.com/office/drawing/2014/main" id="{3B64C5A0-EBC2-5E54-B231-0534FEC27AB1}"/>
              </a:ext>
            </a:extLst>
          </p:cNvPr>
          <p:cNvSpPr>
            <a:spLocks noGrp="1"/>
          </p:cNvSpPr>
          <p:nvPr>
            <p:ph type="body" sz="quarter" idx="11"/>
          </p:nvPr>
        </p:nvSpPr>
        <p:spPr>
          <a:xfrm>
            <a:off x="690675" y="1616299"/>
            <a:ext cx="10805788" cy="307777"/>
          </a:xfrm>
        </p:spPr>
        <p:txBody>
          <a:bodyPr/>
          <a:lstStyle/>
          <a:p>
            <a:r>
              <a:rPr lang="fr-FR" noProof="0" dirty="0"/>
              <a:t>Ce que cet atelier n’est pas… </a:t>
            </a:r>
          </a:p>
        </p:txBody>
      </p:sp>
      <p:sp>
        <p:nvSpPr>
          <p:cNvPr id="7" name="Text Placeholder 6">
            <a:extLst>
              <a:ext uri="{FF2B5EF4-FFF2-40B4-BE49-F238E27FC236}">
                <a16:creationId xmlns:a16="http://schemas.microsoft.com/office/drawing/2014/main" id="{79A34DA8-7AD8-4312-6141-9CB586C7F87F}"/>
              </a:ext>
            </a:extLst>
          </p:cNvPr>
          <p:cNvSpPr>
            <a:spLocks noGrp="1"/>
          </p:cNvSpPr>
          <p:nvPr>
            <p:ph type="body" sz="quarter" idx="10"/>
          </p:nvPr>
        </p:nvSpPr>
        <p:spPr>
          <a:xfrm>
            <a:off x="690675" y="2430253"/>
            <a:ext cx="10805788" cy="3531500"/>
          </a:xfrm>
        </p:spPr>
        <p:txBody>
          <a:bodyPr/>
          <a:lstStyle/>
          <a:p>
            <a:pPr marL="285750" indent="-285750">
              <a:buFont typeface="Arial" panose="020B0604020202020204" pitchFamily="34" charset="0"/>
              <a:buChar char="•"/>
            </a:pPr>
            <a:r>
              <a:rPr lang="fr-FR" noProof="0" dirty="0"/>
              <a:t>Une formation aux bases de l’IA (voir la formation au catalogue « S’initier à l’IA » ). </a:t>
            </a:r>
          </a:p>
          <a:p>
            <a:pPr marL="285750" indent="-285750">
              <a:buFont typeface="Arial" panose="020B0604020202020204" pitchFamily="34" charset="0"/>
              <a:buChar char="•"/>
            </a:pPr>
            <a:r>
              <a:rPr lang="fr-FR" noProof="0" dirty="0"/>
              <a:t>Un temps pour approfondir et tester certains usages de l’IA (voir </a:t>
            </a:r>
            <a:r>
              <a:rPr lang="fr-FR" noProof="0" dirty="0">
                <a:hlinkClick r:id="rId3"/>
              </a:rPr>
              <a:t>labua@univ-angers.fr</a:t>
            </a:r>
            <a:r>
              <a:rPr lang="fr-FR" noProof="0" dirty="0"/>
              <a:t> pour un accompagnement individuel ou d’équipe). </a:t>
            </a:r>
          </a:p>
          <a:p>
            <a:pPr marL="285750" indent="-285750">
              <a:buFont typeface="Arial" panose="020B0604020202020204" pitchFamily="34" charset="0"/>
              <a:buChar char="•"/>
            </a:pPr>
            <a:r>
              <a:rPr lang="fr-FR" noProof="0" dirty="0"/>
              <a:t>Une recette miracle pour repérer l’IA avec un taux de fiabilité de 100% et empêcher son usage par les étudiants. </a:t>
            </a:r>
          </a:p>
          <a:p>
            <a:pPr marL="285750" indent="-285750">
              <a:buFont typeface="Arial" panose="020B0604020202020204" pitchFamily="34" charset="0"/>
              <a:buChar char="•"/>
            </a:pPr>
            <a:r>
              <a:rPr lang="fr-FR" dirty="0"/>
              <a:t>Une liste d’injonctions. Plutôt des préconisations…</a:t>
            </a:r>
            <a:endParaRPr lang="fr-FR" noProof="0" dirty="0"/>
          </a:p>
        </p:txBody>
      </p:sp>
      <p:sp>
        <p:nvSpPr>
          <p:cNvPr id="2" name="Espace réservé du pied de page 1">
            <a:extLst>
              <a:ext uri="{FF2B5EF4-FFF2-40B4-BE49-F238E27FC236}">
                <a16:creationId xmlns:a16="http://schemas.microsoft.com/office/drawing/2014/main" id="{F816E49A-746F-B475-9D3E-18E3D3A69DD9}"/>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68A11E29-CEA1-FD32-D8E4-C572EEA8C62C}"/>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4</a:t>
            </a:fld>
            <a:endParaRPr lang="fr-FR" noProof="0" dirty="0"/>
          </a:p>
        </p:txBody>
      </p:sp>
      <p:sp>
        <p:nvSpPr>
          <p:cNvPr id="24" name="Espace réservé du texte 23">
            <a:extLst>
              <a:ext uri="{FF2B5EF4-FFF2-40B4-BE49-F238E27FC236}">
                <a16:creationId xmlns:a16="http://schemas.microsoft.com/office/drawing/2014/main" id="{FAC4CD91-3135-0790-7285-916443FBE74D}"/>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172982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88DF-0C26-3E7B-7606-FA4634895D09}"/>
              </a:ext>
            </a:extLst>
          </p:cNvPr>
          <p:cNvSpPr>
            <a:spLocks noGrp="1"/>
          </p:cNvSpPr>
          <p:nvPr>
            <p:ph type="title"/>
          </p:nvPr>
        </p:nvSpPr>
        <p:spPr/>
        <p:txBody>
          <a:bodyPr/>
          <a:lstStyle/>
          <a:p>
            <a:r>
              <a:rPr lang="fr-FR" noProof="0" dirty="0"/>
              <a:t>Sommaire</a:t>
            </a:r>
          </a:p>
        </p:txBody>
      </p:sp>
      <p:sp>
        <p:nvSpPr>
          <p:cNvPr id="3" name="Text Placeholder 2">
            <a:extLst>
              <a:ext uri="{FF2B5EF4-FFF2-40B4-BE49-F238E27FC236}">
                <a16:creationId xmlns:a16="http://schemas.microsoft.com/office/drawing/2014/main" id="{365566C1-BD4C-60B6-495E-11335BADD029}"/>
              </a:ext>
            </a:extLst>
          </p:cNvPr>
          <p:cNvSpPr>
            <a:spLocks noGrp="1"/>
          </p:cNvSpPr>
          <p:nvPr>
            <p:ph type="body" sz="quarter" idx="15"/>
          </p:nvPr>
        </p:nvSpPr>
        <p:spPr/>
        <p:txBody>
          <a:bodyPr/>
          <a:lstStyle/>
          <a:p>
            <a:r>
              <a:rPr lang="fr-FR" noProof="0" dirty="0"/>
              <a:t>01</a:t>
            </a:r>
          </a:p>
          <a:p>
            <a:pPr lvl="1"/>
            <a:r>
              <a:rPr lang="fr-FR" b="1" noProof="0" dirty="0"/>
              <a:t>Avant de se lancer dans l’aventure. </a:t>
            </a:r>
          </a:p>
        </p:txBody>
      </p:sp>
      <p:sp>
        <p:nvSpPr>
          <p:cNvPr id="5" name="Text Placeholder 4">
            <a:extLst>
              <a:ext uri="{FF2B5EF4-FFF2-40B4-BE49-F238E27FC236}">
                <a16:creationId xmlns:a16="http://schemas.microsoft.com/office/drawing/2014/main" id="{8F10DDC1-BDDF-C3B8-EE31-6386934654F9}"/>
              </a:ext>
            </a:extLst>
          </p:cNvPr>
          <p:cNvSpPr>
            <a:spLocks noGrp="1"/>
          </p:cNvSpPr>
          <p:nvPr>
            <p:ph type="body" sz="quarter" idx="17"/>
          </p:nvPr>
        </p:nvSpPr>
        <p:spPr/>
        <p:txBody>
          <a:bodyPr/>
          <a:lstStyle/>
          <a:p>
            <a:r>
              <a:rPr lang="fr-FR" noProof="0" dirty="0"/>
              <a:t>02</a:t>
            </a:r>
          </a:p>
          <a:p>
            <a:pPr lvl="1"/>
            <a:r>
              <a:rPr lang="fr-FR" sz="1800" b="1" noProof="0" dirty="0"/>
              <a:t>À l’entrée du labyrinthe: </a:t>
            </a:r>
            <a:r>
              <a:rPr lang="fr-FR" sz="1800" noProof="0" dirty="0"/>
              <a:t>nos premières réactions face à l’IA</a:t>
            </a:r>
          </a:p>
        </p:txBody>
      </p:sp>
      <p:sp>
        <p:nvSpPr>
          <p:cNvPr id="7" name="Text Placeholder 6">
            <a:extLst>
              <a:ext uri="{FF2B5EF4-FFF2-40B4-BE49-F238E27FC236}">
                <a16:creationId xmlns:a16="http://schemas.microsoft.com/office/drawing/2014/main" id="{298214E2-B1F8-BD05-C941-B18D2798B544}"/>
              </a:ext>
            </a:extLst>
          </p:cNvPr>
          <p:cNvSpPr>
            <a:spLocks noGrp="1"/>
          </p:cNvSpPr>
          <p:nvPr>
            <p:ph type="body" sz="quarter" idx="19"/>
          </p:nvPr>
        </p:nvSpPr>
        <p:spPr/>
        <p:txBody>
          <a:bodyPr/>
          <a:lstStyle/>
          <a:p>
            <a:r>
              <a:rPr lang="fr-FR" noProof="0" dirty="0"/>
              <a:t>03</a:t>
            </a:r>
          </a:p>
          <a:p>
            <a:pPr lvl="1"/>
            <a:r>
              <a:rPr lang="fr-FR" sz="1800" b="1" noProof="0" dirty="0"/>
              <a:t>Se perdre dans le labyrinthe : </a:t>
            </a:r>
            <a:r>
              <a:rPr lang="fr-FR" sz="1800" noProof="0" dirty="0"/>
              <a:t>indices et orientation</a:t>
            </a:r>
          </a:p>
        </p:txBody>
      </p:sp>
      <p:sp>
        <p:nvSpPr>
          <p:cNvPr id="4" name="Text Placeholder 3">
            <a:extLst>
              <a:ext uri="{FF2B5EF4-FFF2-40B4-BE49-F238E27FC236}">
                <a16:creationId xmlns:a16="http://schemas.microsoft.com/office/drawing/2014/main" id="{15DC2664-3119-2CC8-5C95-45EE61D82399}"/>
              </a:ext>
            </a:extLst>
          </p:cNvPr>
          <p:cNvSpPr>
            <a:spLocks noGrp="1"/>
          </p:cNvSpPr>
          <p:nvPr>
            <p:ph type="body" sz="quarter" idx="16"/>
          </p:nvPr>
        </p:nvSpPr>
        <p:spPr/>
        <p:txBody>
          <a:bodyPr/>
          <a:lstStyle/>
          <a:p>
            <a:r>
              <a:rPr lang="fr-FR" noProof="0" dirty="0"/>
              <a:t>04</a:t>
            </a:r>
          </a:p>
          <a:p>
            <a:pPr lvl="1"/>
            <a:r>
              <a:rPr lang="fr-FR" sz="1800" b="1" noProof="0" dirty="0"/>
              <a:t>Chercher le fil d’Ariane :</a:t>
            </a:r>
            <a:r>
              <a:rPr lang="fr-FR" sz="1800" noProof="0" dirty="0"/>
              <a:t> définir une stratégie et suivre la bonne direction</a:t>
            </a:r>
          </a:p>
        </p:txBody>
      </p:sp>
      <p:sp>
        <p:nvSpPr>
          <p:cNvPr id="6" name="Text Placeholder 5">
            <a:extLst>
              <a:ext uri="{FF2B5EF4-FFF2-40B4-BE49-F238E27FC236}">
                <a16:creationId xmlns:a16="http://schemas.microsoft.com/office/drawing/2014/main" id="{411A430D-F1E6-6939-06C9-F631A677AD07}"/>
              </a:ext>
            </a:extLst>
          </p:cNvPr>
          <p:cNvSpPr>
            <a:spLocks noGrp="1"/>
          </p:cNvSpPr>
          <p:nvPr>
            <p:ph type="body" sz="quarter" idx="18"/>
          </p:nvPr>
        </p:nvSpPr>
        <p:spPr/>
        <p:txBody>
          <a:bodyPr/>
          <a:lstStyle/>
          <a:p>
            <a:r>
              <a:rPr lang="fr-FR" noProof="0" dirty="0"/>
              <a:t>05</a:t>
            </a:r>
          </a:p>
          <a:p>
            <a:pPr lvl="1"/>
            <a:r>
              <a:rPr lang="fr-FR" sz="1800" b="1" noProof="0" dirty="0"/>
              <a:t>Affronter le Minotaure : </a:t>
            </a:r>
            <a:r>
              <a:rPr lang="fr-FR" sz="1800" noProof="0" dirty="0"/>
              <a:t>combattre ou apprivoiser la bête ? </a:t>
            </a:r>
          </a:p>
        </p:txBody>
      </p:sp>
      <p:sp>
        <p:nvSpPr>
          <p:cNvPr id="9" name="Espace réservé du pied de page 8">
            <a:extLst>
              <a:ext uri="{FF2B5EF4-FFF2-40B4-BE49-F238E27FC236}">
                <a16:creationId xmlns:a16="http://schemas.microsoft.com/office/drawing/2014/main" id="{E7F9C8E3-DCDD-6FA2-09ED-29D9183C7794}"/>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10" name="Espace réservé du numéro de diapositive 9">
            <a:extLst>
              <a:ext uri="{FF2B5EF4-FFF2-40B4-BE49-F238E27FC236}">
                <a16:creationId xmlns:a16="http://schemas.microsoft.com/office/drawing/2014/main" id="{6AD64378-17BB-8AB5-23C6-4D330CA56942}"/>
              </a:ext>
            </a:extLst>
          </p:cNvPr>
          <p:cNvSpPr>
            <a:spLocks noGrp="1"/>
          </p:cNvSpPr>
          <p:nvPr>
            <p:ph type="sldNum" sz="quarter" idx="4"/>
          </p:nvPr>
        </p:nvSpPr>
        <p:spPr/>
        <p:txBody>
          <a:bodyPr/>
          <a:lstStyle/>
          <a:p>
            <a:fld id="{A5311C5C-DD0D-4634-AA58-1EB1FA85B81D}" type="slidenum">
              <a:rPr lang="fr-FR" noProof="0" smtClean="0"/>
              <a:pPr/>
              <a:t>5</a:t>
            </a:fld>
            <a:endParaRPr lang="fr-FR" noProof="0" dirty="0"/>
          </a:p>
        </p:txBody>
      </p:sp>
      <p:grpSp>
        <p:nvGrpSpPr>
          <p:cNvPr id="11" name="Group 3">
            <a:extLst>
              <a:ext uri="{FF2B5EF4-FFF2-40B4-BE49-F238E27FC236}">
                <a16:creationId xmlns:a16="http://schemas.microsoft.com/office/drawing/2014/main" id="{480A209F-BEF8-34B8-967C-6D00ECF55AF2}"/>
              </a:ext>
              <a:ext uri="{C183D7F6-B498-43B3-948B-1728B52AA6E4}">
                <adec:decorative xmlns:adec="http://schemas.microsoft.com/office/drawing/2017/decorative" val="1"/>
              </a:ext>
            </a:extLst>
          </p:cNvPr>
          <p:cNvGrpSpPr/>
          <p:nvPr/>
        </p:nvGrpSpPr>
        <p:grpSpPr>
          <a:xfrm>
            <a:off x="6093566" y="247618"/>
            <a:ext cx="459173" cy="376824"/>
            <a:chOff x="6572805" y="2461391"/>
            <a:chExt cx="594885" cy="488200"/>
          </a:xfrm>
          <a:solidFill>
            <a:schemeClr val="accent1"/>
          </a:solidFill>
        </p:grpSpPr>
        <p:pic>
          <p:nvPicPr>
            <p:cNvPr id="12" name="Graphic 7">
              <a:extLst>
                <a:ext uri="{FF2B5EF4-FFF2-40B4-BE49-F238E27FC236}">
                  <a16:creationId xmlns:a16="http://schemas.microsoft.com/office/drawing/2014/main" id="{1A74265D-C8B7-0515-3EA2-BE3C9D09D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972428" y="2754328"/>
              <a:ext cx="152400" cy="238125"/>
            </a:xfrm>
            <a:prstGeom prst="rect">
              <a:avLst/>
            </a:prstGeom>
          </p:spPr>
        </p:pic>
        <p:pic>
          <p:nvPicPr>
            <p:cNvPr id="13" name="Graphic 8">
              <a:extLst>
                <a:ext uri="{FF2B5EF4-FFF2-40B4-BE49-F238E27FC236}">
                  <a16:creationId xmlns:a16="http://schemas.microsoft.com/office/drawing/2014/main" id="{AC653204-4834-AC89-C507-2737D65DC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104491">
              <a:off x="6572805" y="2461391"/>
              <a:ext cx="152400" cy="238125"/>
            </a:xfrm>
            <a:prstGeom prst="rect">
              <a:avLst/>
            </a:prstGeom>
          </p:spPr>
        </p:pic>
        <p:pic>
          <p:nvPicPr>
            <p:cNvPr id="14" name="Graphic 9">
              <a:extLst>
                <a:ext uri="{FF2B5EF4-FFF2-40B4-BE49-F238E27FC236}">
                  <a16:creationId xmlns:a16="http://schemas.microsoft.com/office/drawing/2014/main" id="{5CE09353-605F-7B83-CCCD-DC66F6F95E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546752">
              <a:off x="6756473" y="2630671"/>
              <a:ext cx="257175" cy="66675"/>
            </a:xfrm>
            <a:prstGeom prst="rect">
              <a:avLst/>
            </a:prstGeom>
          </p:spPr>
        </p:pic>
      </p:grpSp>
      <p:pic>
        <p:nvPicPr>
          <p:cNvPr id="8" name="Graphique 7">
            <a:extLst>
              <a:ext uri="{FF2B5EF4-FFF2-40B4-BE49-F238E27FC236}">
                <a16:creationId xmlns:a16="http://schemas.microsoft.com/office/drawing/2014/main" id="{EA8A1B87-F7AE-525E-D86E-7B633FC53E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208" y="4919848"/>
            <a:ext cx="1555382" cy="1300021"/>
          </a:xfrm>
          <a:prstGeom prst="rect">
            <a:avLst/>
          </a:prstGeom>
        </p:spPr>
      </p:pic>
      <p:pic>
        <p:nvPicPr>
          <p:cNvPr id="15" name="Graphique 14">
            <a:extLst>
              <a:ext uri="{FF2B5EF4-FFF2-40B4-BE49-F238E27FC236}">
                <a16:creationId xmlns:a16="http://schemas.microsoft.com/office/drawing/2014/main" id="{3E71528F-08BC-CEEE-9B52-84F3BB730C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61073" y="4765574"/>
            <a:ext cx="1335390" cy="1459036"/>
          </a:xfrm>
          <a:prstGeom prst="rect">
            <a:avLst/>
          </a:prstGeom>
        </p:spPr>
      </p:pic>
    </p:spTree>
    <p:extLst>
      <p:ext uri="{BB962C8B-B14F-4D97-AF65-F5344CB8AC3E}">
        <p14:creationId xmlns:p14="http://schemas.microsoft.com/office/powerpoint/2010/main" val="167088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CEC37B-6163-9878-D03A-0605F2091BF9}"/>
              </a:ext>
            </a:extLst>
          </p:cNvPr>
          <p:cNvSpPr>
            <a:spLocks noGrp="1"/>
          </p:cNvSpPr>
          <p:nvPr>
            <p:ph type="body" sz="quarter" idx="10"/>
          </p:nvPr>
        </p:nvSpPr>
        <p:spPr/>
        <p:txBody>
          <a:bodyPr/>
          <a:lstStyle/>
          <a:p>
            <a:r>
              <a:rPr lang="fr-FR" noProof="0" dirty="0"/>
              <a:t>01</a:t>
            </a:r>
          </a:p>
        </p:txBody>
      </p:sp>
      <p:sp>
        <p:nvSpPr>
          <p:cNvPr id="7" name="Title 6">
            <a:extLst>
              <a:ext uri="{FF2B5EF4-FFF2-40B4-BE49-F238E27FC236}">
                <a16:creationId xmlns:a16="http://schemas.microsoft.com/office/drawing/2014/main" id="{B567ED43-D567-308D-A7C7-C7C03F53FDFF}"/>
              </a:ext>
            </a:extLst>
          </p:cNvPr>
          <p:cNvSpPr>
            <a:spLocks noGrp="1"/>
          </p:cNvSpPr>
          <p:nvPr>
            <p:ph type="title"/>
          </p:nvPr>
        </p:nvSpPr>
        <p:spPr/>
        <p:txBody>
          <a:bodyPr/>
          <a:lstStyle/>
          <a:p>
            <a:r>
              <a:rPr lang="fr-FR" b="1" noProof="0" dirty="0"/>
              <a:t>Avant de se lancer dans l’aventure. </a:t>
            </a:r>
            <a:endParaRPr lang="fr-FR" noProof="0" dirty="0"/>
          </a:p>
        </p:txBody>
      </p:sp>
      <p:sp>
        <p:nvSpPr>
          <p:cNvPr id="2" name="Espace réservé du pied de page 1">
            <a:extLst>
              <a:ext uri="{FF2B5EF4-FFF2-40B4-BE49-F238E27FC236}">
                <a16:creationId xmlns:a16="http://schemas.microsoft.com/office/drawing/2014/main" id="{1468F1F0-3046-568A-8AD5-AA23569749C7}"/>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41D70DA2-C454-96A5-DB7D-EA35327AB1E1}"/>
              </a:ext>
            </a:extLst>
          </p:cNvPr>
          <p:cNvSpPr>
            <a:spLocks noGrp="1"/>
          </p:cNvSpPr>
          <p:nvPr>
            <p:ph type="sldNum" sz="quarter" idx="4"/>
          </p:nvPr>
        </p:nvSpPr>
        <p:spPr/>
        <p:txBody>
          <a:bodyPr/>
          <a:lstStyle/>
          <a:p>
            <a:fld id="{A5311C5C-DD0D-4634-AA58-1EB1FA85B81D}" type="slidenum">
              <a:rPr lang="fr-FR" noProof="0" smtClean="0"/>
              <a:pPr/>
              <a:t>6</a:t>
            </a:fld>
            <a:endParaRPr lang="fr-FR" noProof="0" dirty="0"/>
          </a:p>
        </p:txBody>
      </p:sp>
      <p:sp>
        <p:nvSpPr>
          <p:cNvPr id="12" name="Espace réservé du texte 11">
            <a:extLst>
              <a:ext uri="{FF2B5EF4-FFF2-40B4-BE49-F238E27FC236}">
                <a16:creationId xmlns:a16="http://schemas.microsoft.com/office/drawing/2014/main" id="{43FBA2EA-89A8-6536-6F15-4BB3675F460B}"/>
              </a:ext>
            </a:extLst>
          </p:cNvPr>
          <p:cNvSpPr>
            <a:spLocks noGrp="1"/>
          </p:cNvSpPr>
          <p:nvPr>
            <p:ph type="body" sz="quarter" idx="12"/>
          </p:nvPr>
        </p:nvSpPr>
        <p:spPr/>
        <p:txBody>
          <a:bodyPr/>
          <a:lstStyle/>
          <a:p>
            <a:endParaRPr lang="fr-FR" noProof="0" dirty="0"/>
          </a:p>
        </p:txBody>
      </p:sp>
      <p:sp>
        <p:nvSpPr>
          <p:cNvPr id="13" name="Espace réservé du texte 12">
            <a:extLst>
              <a:ext uri="{FF2B5EF4-FFF2-40B4-BE49-F238E27FC236}">
                <a16:creationId xmlns:a16="http://schemas.microsoft.com/office/drawing/2014/main" id="{54687AE6-D370-275A-F4C4-4AE076B84473}"/>
              </a:ext>
            </a:extLst>
          </p:cNvPr>
          <p:cNvSpPr>
            <a:spLocks noGrp="1"/>
          </p:cNvSpPr>
          <p:nvPr>
            <p:ph type="body" sz="quarter" idx="14"/>
          </p:nvPr>
        </p:nvSpPr>
        <p:spPr/>
        <p:txBody>
          <a:bodyPr/>
          <a:lstStyle/>
          <a:p>
            <a:endParaRPr lang="fr-FR" noProof="0" dirty="0"/>
          </a:p>
        </p:txBody>
      </p:sp>
      <p:pic>
        <p:nvPicPr>
          <p:cNvPr id="5" name="Graphique 4">
            <a:extLst>
              <a:ext uri="{FF2B5EF4-FFF2-40B4-BE49-F238E27FC236}">
                <a16:creationId xmlns:a16="http://schemas.microsoft.com/office/drawing/2014/main" id="{33DF21A8-6376-6ABF-D032-69C65E4277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4379" y="4632731"/>
            <a:ext cx="2861040" cy="1430520"/>
          </a:xfrm>
          <a:prstGeom prst="rect">
            <a:avLst/>
          </a:prstGeom>
        </p:spPr>
      </p:pic>
    </p:spTree>
    <p:extLst>
      <p:ext uri="{BB962C8B-B14F-4D97-AF65-F5344CB8AC3E}">
        <p14:creationId xmlns:p14="http://schemas.microsoft.com/office/powerpoint/2010/main" val="73356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07479-71D7-CB5F-8426-F304C4527C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442A21-B124-C5CB-7EB5-70C4006B0F57}"/>
              </a:ext>
            </a:extLst>
          </p:cNvPr>
          <p:cNvSpPr>
            <a:spLocks noGrp="1"/>
          </p:cNvSpPr>
          <p:nvPr>
            <p:ph type="title"/>
          </p:nvPr>
        </p:nvSpPr>
        <p:spPr>
          <a:xfrm>
            <a:off x="690675" y="426767"/>
            <a:ext cx="10862132" cy="498598"/>
          </a:xfrm>
        </p:spPr>
        <p:txBody>
          <a:bodyPr/>
          <a:lstStyle/>
          <a:p>
            <a:r>
              <a:rPr lang="fr-FR" noProof="0" dirty="0"/>
              <a:t>Pour commencer… Un petit sondage. </a:t>
            </a:r>
          </a:p>
        </p:txBody>
      </p:sp>
      <p:sp>
        <p:nvSpPr>
          <p:cNvPr id="8" name="Text Placeholder 7">
            <a:extLst>
              <a:ext uri="{FF2B5EF4-FFF2-40B4-BE49-F238E27FC236}">
                <a16:creationId xmlns:a16="http://schemas.microsoft.com/office/drawing/2014/main" id="{DA9A142C-6286-70C9-8796-B0D1487D0C5B}"/>
              </a:ext>
            </a:extLst>
          </p:cNvPr>
          <p:cNvSpPr>
            <a:spLocks noGrp="1"/>
          </p:cNvSpPr>
          <p:nvPr>
            <p:ph type="body" sz="quarter" idx="11"/>
          </p:nvPr>
        </p:nvSpPr>
        <p:spPr>
          <a:xfrm>
            <a:off x="690675" y="1616299"/>
            <a:ext cx="10805788" cy="307777"/>
          </a:xfrm>
        </p:spPr>
        <p:txBody>
          <a:bodyPr/>
          <a:lstStyle/>
          <a:p>
            <a:r>
              <a:rPr lang="fr-FR" noProof="0" dirty="0"/>
              <a:t>À quelle fréquence utilisez-vous l’IA ? </a:t>
            </a:r>
          </a:p>
        </p:txBody>
      </p:sp>
      <p:sp>
        <p:nvSpPr>
          <p:cNvPr id="7" name="Text Placeholder 6">
            <a:extLst>
              <a:ext uri="{FF2B5EF4-FFF2-40B4-BE49-F238E27FC236}">
                <a16:creationId xmlns:a16="http://schemas.microsoft.com/office/drawing/2014/main" id="{85959F36-5B7B-4AE5-1C30-0E21B3D410DB}"/>
              </a:ext>
            </a:extLst>
          </p:cNvPr>
          <p:cNvSpPr>
            <a:spLocks noGrp="1"/>
          </p:cNvSpPr>
          <p:nvPr>
            <p:ph type="body" sz="quarter" idx="10"/>
          </p:nvPr>
        </p:nvSpPr>
        <p:spPr>
          <a:xfrm>
            <a:off x="690675" y="2430253"/>
            <a:ext cx="10805788" cy="3531500"/>
          </a:xfrm>
        </p:spPr>
        <p:txBody>
          <a:bodyPr/>
          <a:lstStyle/>
          <a:p>
            <a:r>
              <a:rPr lang="fr-FR" b="1" noProof="0" dirty="0"/>
              <a:t>Objectif</a:t>
            </a:r>
            <a:r>
              <a:rPr lang="fr-FR" noProof="0" dirty="0"/>
              <a:t> : prendre conscience des fréquences d’usage des IA.</a:t>
            </a:r>
          </a:p>
          <a:p>
            <a:r>
              <a:rPr lang="fr-FR" b="1" noProof="0" dirty="0"/>
              <a:t>Consigne : </a:t>
            </a:r>
            <a:r>
              <a:rPr lang="fr-FR" noProof="0" dirty="0"/>
              <a:t>Échangez brièvement avec les personnes à côté de vous pour vous positionner sur une ligne de fréquence d’usage. </a:t>
            </a:r>
          </a:p>
          <a:p>
            <a:r>
              <a:rPr lang="fr-FR" noProof="0" dirty="0"/>
              <a:t>Vous pouvez vous appuyer sur les ordres de grandeurs suivants :</a:t>
            </a:r>
          </a:p>
          <a:p>
            <a:r>
              <a:rPr lang="fr-FR" sz="1600" i="1" noProof="0" dirty="0"/>
              <a:t>Jamais &gt; Très rarement &gt; Quelques fois par semaines &gt; Plusieurs fois par semaine &gt; Quotidiennement</a:t>
            </a:r>
          </a:p>
          <a:p>
            <a:endParaRPr lang="fr-FR" sz="1600" noProof="0" dirty="0"/>
          </a:p>
        </p:txBody>
      </p:sp>
      <p:sp>
        <p:nvSpPr>
          <p:cNvPr id="2" name="Espace réservé du pied de page 1">
            <a:extLst>
              <a:ext uri="{FF2B5EF4-FFF2-40B4-BE49-F238E27FC236}">
                <a16:creationId xmlns:a16="http://schemas.microsoft.com/office/drawing/2014/main" id="{46B9F303-036B-0827-3EDF-DDB3A06690EE}"/>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522F56A2-107B-55BC-0C46-45AB10B717F9}"/>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7</a:t>
            </a:fld>
            <a:endParaRPr lang="fr-FR" noProof="0" dirty="0"/>
          </a:p>
        </p:txBody>
      </p:sp>
      <p:sp>
        <p:nvSpPr>
          <p:cNvPr id="24" name="Espace réservé du texte 23">
            <a:extLst>
              <a:ext uri="{FF2B5EF4-FFF2-40B4-BE49-F238E27FC236}">
                <a16:creationId xmlns:a16="http://schemas.microsoft.com/office/drawing/2014/main" id="{29080035-1C18-05D3-8768-851FB73E8DBA}"/>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292179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7CCB-0CA9-661E-5FC0-9001AA3E6FF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11E084-AFC5-0BAB-D575-2745BAA7DCB1}"/>
              </a:ext>
            </a:extLst>
          </p:cNvPr>
          <p:cNvSpPr>
            <a:spLocks noGrp="1"/>
          </p:cNvSpPr>
          <p:nvPr>
            <p:ph type="body" sz="quarter" idx="10"/>
          </p:nvPr>
        </p:nvSpPr>
        <p:spPr/>
        <p:txBody>
          <a:bodyPr/>
          <a:lstStyle/>
          <a:p>
            <a:r>
              <a:rPr lang="fr-FR" noProof="0" dirty="0"/>
              <a:t>02</a:t>
            </a:r>
          </a:p>
        </p:txBody>
      </p:sp>
      <p:sp>
        <p:nvSpPr>
          <p:cNvPr id="7" name="Title 6">
            <a:extLst>
              <a:ext uri="{FF2B5EF4-FFF2-40B4-BE49-F238E27FC236}">
                <a16:creationId xmlns:a16="http://schemas.microsoft.com/office/drawing/2014/main" id="{F02FF212-7242-13F7-2172-BF53612D2042}"/>
              </a:ext>
            </a:extLst>
          </p:cNvPr>
          <p:cNvSpPr>
            <a:spLocks noGrp="1"/>
          </p:cNvSpPr>
          <p:nvPr>
            <p:ph type="title"/>
          </p:nvPr>
        </p:nvSpPr>
        <p:spPr/>
        <p:txBody>
          <a:bodyPr/>
          <a:lstStyle/>
          <a:p>
            <a:r>
              <a:rPr lang="fr-FR" sz="6000" b="1" noProof="0" dirty="0"/>
              <a:t>À l’entrée du labyrinthe. </a:t>
            </a:r>
            <a:endParaRPr lang="fr-FR" noProof="0" dirty="0"/>
          </a:p>
        </p:txBody>
      </p:sp>
      <p:sp>
        <p:nvSpPr>
          <p:cNvPr id="9" name="Text Placeholder 8">
            <a:extLst>
              <a:ext uri="{FF2B5EF4-FFF2-40B4-BE49-F238E27FC236}">
                <a16:creationId xmlns:a16="http://schemas.microsoft.com/office/drawing/2014/main" id="{05D78581-3CDC-D9F7-D0C4-EAF4A395007E}"/>
              </a:ext>
            </a:extLst>
          </p:cNvPr>
          <p:cNvSpPr>
            <a:spLocks noGrp="1"/>
          </p:cNvSpPr>
          <p:nvPr>
            <p:ph type="body" sz="quarter" idx="13"/>
          </p:nvPr>
        </p:nvSpPr>
        <p:spPr>
          <a:xfrm>
            <a:off x="5184984" y="3805032"/>
            <a:ext cx="6470434" cy="774956"/>
          </a:xfrm>
        </p:spPr>
        <p:txBody>
          <a:bodyPr/>
          <a:lstStyle/>
          <a:p>
            <a:r>
              <a:rPr lang="fr-FR" noProof="0" dirty="0"/>
              <a:t>Nos premières réactions face à l’IA.</a:t>
            </a:r>
          </a:p>
        </p:txBody>
      </p:sp>
      <p:sp>
        <p:nvSpPr>
          <p:cNvPr id="2" name="Espace réservé du pied de page 1">
            <a:extLst>
              <a:ext uri="{FF2B5EF4-FFF2-40B4-BE49-F238E27FC236}">
                <a16:creationId xmlns:a16="http://schemas.microsoft.com/office/drawing/2014/main" id="{2FD9F045-F4EB-1EBD-0576-D791E731D1A8}"/>
              </a:ext>
            </a:extLst>
          </p:cNvPr>
          <p:cNvSpPr>
            <a:spLocks noGrp="1"/>
          </p:cNvSpPr>
          <p:nvPr>
            <p:ph type="ftr" sz="quarter" idx="3"/>
          </p:nvPr>
        </p:nvSpPr>
        <p:spPr>
          <a:xfrm>
            <a:off x="2036830" y="6300389"/>
            <a:ext cx="2545540"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B56FCF6D-54F1-B793-5B7F-4330B61571D3}"/>
              </a:ext>
            </a:extLst>
          </p:cNvPr>
          <p:cNvSpPr>
            <a:spLocks noGrp="1"/>
          </p:cNvSpPr>
          <p:nvPr>
            <p:ph type="sldNum" sz="quarter" idx="4"/>
          </p:nvPr>
        </p:nvSpPr>
        <p:spPr/>
        <p:txBody>
          <a:bodyPr/>
          <a:lstStyle/>
          <a:p>
            <a:fld id="{A5311C5C-DD0D-4634-AA58-1EB1FA85B81D}" type="slidenum">
              <a:rPr lang="fr-FR" noProof="0" smtClean="0"/>
              <a:pPr/>
              <a:t>8</a:t>
            </a:fld>
            <a:endParaRPr lang="fr-FR" noProof="0" dirty="0"/>
          </a:p>
        </p:txBody>
      </p:sp>
      <p:sp>
        <p:nvSpPr>
          <p:cNvPr id="12" name="Espace réservé du texte 11">
            <a:extLst>
              <a:ext uri="{FF2B5EF4-FFF2-40B4-BE49-F238E27FC236}">
                <a16:creationId xmlns:a16="http://schemas.microsoft.com/office/drawing/2014/main" id="{BAAEDF75-6AF8-E161-2AAE-493BED0EF2DF}"/>
              </a:ext>
            </a:extLst>
          </p:cNvPr>
          <p:cNvSpPr>
            <a:spLocks noGrp="1"/>
          </p:cNvSpPr>
          <p:nvPr>
            <p:ph type="body" sz="quarter" idx="12"/>
          </p:nvPr>
        </p:nvSpPr>
        <p:spPr>
          <a:xfrm>
            <a:off x="5184984" y="3567357"/>
            <a:ext cx="5153790" cy="21600"/>
          </a:xfrm>
        </p:spPr>
        <p:txBody>
          <a:bodyPr/>
          <a:lstStyle/>
          <a:p>
            <a:endParaRPr lang="fr-FR" noProof="0" dirty="0"/>
          </a:p>
        </p:txBody>
      </p:sp>
      <p:sp>
        <p:nvSpPr>
          <p:cNvPr id="13" name="Espace réservé du texte 12">
            <a:extLst>
              <a:ext uri="{FF2B5EF4-FFF2-40B4-BE49-F238E27FC236}">
                <a16:creationId xmlns:a16="http://schemas.microsoft.com/office/drawing/2014/main" id="{B849D92D-D79F-7602-4C77-E8B9A092F0EA}"/>
              </a:ext>
            </a:extLst>
          </p:cNvPr>
          <p:cNvSpPr>
            <a:spLocks noGrp="1"/>
          </p:cNvSpPr>
          <p:nvPr>
            <p:ph type="body" sz="quarter" idx="14"/>
          </p:nvPr>
        </p:nvSpPr>
        <p:spPr/>
        <p:txBody>
          <a:bodyPr/>
          <a:lstStyle/>
          <a:p>
            <a:endParaRPr lang="fr-FR" noProof="0" dirty="0"/>
          </a:p>
        </p:txBody>
      </p:sp>
      <p:pic>
        <p:nvPicPr>
          <p:cNvPr id="5" name="Graphique 4">
            <a:extLst>
              <a:ext uri="{FF2B5EF4-FFF2-40B4-BE49-F238E27FC236}">
                <a16:creationId xmlns:a16="http://schemas.microsoft.com/office/drawing/2014/main" id="{B6AAD45B-55D3-31FF-3C9B-3A22EEE557EB}"/>
              </a:ext>
            </a:extLst>
          </p:cNvPr>
          <p:cNvPicPr>
            <a:picLocks noChangeAspect="1"/>
          </p:cNvPicPr>
          <p:nvPr/>
        </p:nvPicPr>
        <p:blipFill>
          <a:blip r:embed="rId3">
            <a:extLst>
              <a:ext uri="{96DAC541-7B7A-43D3-8B79-37D633B846F1}">
                <asvg:svgBlip xmlns:asvg="http://schemas.microsoft.com/office/drawing/2016/SVG/main" r:embed="rId4"/>
              </a:ext>
            </a:extLst>
          </a:blip>
          <a:srcRect l="41749" b="11126"/>
          <a:stretch/>
        </p:blipFill>
        <p:spPr>
          <a:xfrm>
            <a:off x="9750141" y="4571396"/>
            <a:ext cx="1905277" cy="1630226"/>
          </a:xfrm>
          <a:prstGeom prst="rect">
            <a:avLst/>
          </a:prstGeom>
        </p:spPr>
      </p:pic>
    </p:spTree>
    <p:extLst>
      <p:ext uri="{BB962C8B-B14F-4D97-AF65-F5344CB8AC3E}">
        <p14:creationId xmlns:p14="http://schemas.microsoft.com/office/powerpoint/2010/main" val="84512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A5B29-8876-1585-C76D-7145A89384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82B5AD-3BDF-869C-C6D1-A141DAD4135F}"/>
              </a:ext>
            </a:extLst>
          </p:cNvPr>
          <p:cNvSpPr>
            <a:spLocks noGrp="1"/>
          </p:cNvSpPr>
          <p:nvPr>
            <p:ph type="title"/>
          </p:nvPr>
        </p:nvSpPr>
        <p:spPr>
          <a:xfrm>
            <a:off x="690675" y="426767"/>
            <a:ext cx="10862132" cy="498598"/>
          </a:xfrm>
        </p:spPr>
        <p:txBody>
          <a:bodyPr/>
          <a:lstStyle/>
          <a:p>
            <a:r>
              <a:rPr lang="fr-FR" sz="2800" noProof="0" dirty="0"/>
              <a:t>Quelques questions avant d’entrer dans le labyrinthe. </a:t>
            </a:r>
          </a:p>
        </p:txBody>
      </p:sp>
      <p:sp>
        <p:nvSpPr>
          <p:cNvPr id="8" name="Text Placeholder 7">
            <a:extLst>
              <a:ext uri="{FF2B5EF4-FFF2-40B4-BE49-F238E27FC236}">
                <a16:creationId xmlns:a16="http://schemas.microsoft.com/office/drawing/2014/main" id="{C5EA63AE-B1E7-33C1-4F82-E4F7943DF829}"/>
              </a:ext>
            </a:extLst>
          </p:cNvPr>
          <p:cNvSpPr>
            <a:spLocks noGrp="1"/>
          </p:cNvSpPr>
          <p:nvPr>
            <p:ph type="body" sz="quarter" idx="11"/>
          </p:nvPr>
        </p:nvSpPr>
        <p:spPr>
          <a:xfrm>
            <a:off x="690675" y="1616299"/>
            <a:ext cx="10805788" cy="307777"/>
          </a:xfrm>
        </p:spPr>
        <p:txBody>
          <a:bodyPr/>
          <a:lstStyle/>
          <a:p>
            <a:r>
              <a:rPr lang="fr-FR" noProof="0" dirty="0"/>
              <a:t>Appréhension, doute, confiance… </a:t>
            </a:r>
          </a:p>
        </p:txBody>
      </p:sp>
      <p:sp>
        <p:nvSpPr>
          <p:cNvPr id="7" name="Text Placeholder 6">
            <a:extLst>
              <a:ext uri="{FF2B5EF4-FFF2-40B4-BE49-F238E27FC236}">
                <a16:creationId xmlns:a16="http://schemas.microsoft.com/office/drawing/2014/main" id="{69272637-3ED4-F208-E1CA-2816594DD258}"/>
              </a:ext>
            </a:extLst>
          </p:cNvPr>
          <p:cNvSpPr>
            <a:spLocks noGrp="1"/>
          </p:cNvSpPr>
          <p:nvPr>
            <p:ph type="body" sz="quarter" idx="10"/>
          </p:nvPr>
        </p:nvSpPr>
        <p:spPr>
          <a:xfrm>
            <a:off x="690675" y="2430253"/>
            <a:ext cx="10805788" cy="3531500"/>
          </a:xfrm>
        </p:spPr>
        <p:txBody>
          <a:bodyPr/>
          <a:lstStyle/>
          <a:p>
            <a:r>
              <a:rPr lang="fr-FR" b="1" noProof="0" dirty="0"/>
              <a:t>Objectif</a:t>
            </a:r>
            <a:r>
              <a:rPr lang="fr-FR" noProof="0" dirty="0"/>
              <a:t> : S’appuyer sur les représentations, le vécu et les émotions de </a:t>
            </a:r>
            <a:r>
              <a:rPr lang="fr-FR" noProof="0" dirty="0" err="1"/>
              <a:t>chacun·e</a:t>
            </a:r>
            <a:r>
              <a:rPr lang="fr-FR" noProof="0" dirty="0"/>
              <a:t> pour débuter nos réflexions. </a:t>
            </a:r>
          </a:p>
          <a:p>
            <a:r>
              <a:rPr lang="fr-FR" noProof="0" dirty="0"/>
              <a:t>Les différentes zones de la salle représentent différentes réponses : « d’accord », « plutôt d’accord », « plutôt pas d’accord », « pas d’accord ».</a:t>
            </a:r>
          </a:p>
          <a:p>
            <a:r>
              <a:rPr lang="fr-FR" b="1" noProof="0" dirty="0"/>
              <a:t>Consigne : </a:t>
            </a:r>
            <a:r>
              <a:rPr lang="fr-FR" noProof="0" dirty="0"/>
              <a:t>Pour chaque question, positionnez-vous en fonction de votre état d’esprit actuel. </a:t>
            </a:r>
          </a:p>
        </p:txBody>
      </p:sp>
      <p:sp>
        <p:nvSpPr>
          <p:cNvPr id="2" name="Espace réservé du pied de page 1">
            <a:extLst>
              <a:ext uri="{FF2B5EF4-FFF2-40B4-BE49-F238E27FC236}">
                <a16:creationId xmlns:a16="http://schemas.microsoft.com/office/drawing/2014/main" id="{D0077328-584C-8ED2-1795-ECA9A2DFF7F5}"/>
              </a:ext>
            </a:extLst>
          </p:cNvPr>
          <p:cNvSpPr>
            <a:spLocks noGrp="1"/>
          </p:cNvSpPr>
          <p:nvPr>
            <p:ph type="ftr" sz="quarter" idx="3"/>
          </p:nvPr>
        </p:nvSpPr>
        <p:spPr>
          <a:xfrm>
            <a:off x="2036830" y="6300389"/>
            <a:ext cx="2500222" cy="483429"/>
          </a:xfrm>
        </p:spPr>
        <p:txBody>
          <a:bodyPr/>
          <a:lstStyle/>
          <a:p>
            <a:r>
              <a:rPr lang="fr-FR" sz="900" noProof="0" dirty="0"/>
              <a:t>Évaluer à l’ère des IA : </a:t>
            </a:r>
            <a:br>
              <a:rPr lang="fr-FR" sz="900" noProof="0" dirty="0"/>
            </a:br>
            <a:r>
              <a:rPr lang="fr-FR" sz="900" noProof="0" dirty="0"/>
              <a:t>combattre la bête ou l’apprivoiser ? </a:t>
            </a:r>
            <a:endParaRPr lang="fr-FR" noProof="0" dirty="0"/>
          </a:p>
        </p:txBody>
      </p:sp>
      <p:sp>
        <p:nvSpPr>
          <p:cNvPr id="4" name="Espace réservé du numéro de diapositive 3">
            <a:extLst>
              <a:ext uri="{FF2B5EF4-FFF2-40B4-BE49-F238E27FC236}">
                <a16:creationId xmlns:a16="http://schemas.microsoft.com/office/drawing/2014/main" id="{8EC87B4F-8CEA-8B4B-7090-8803BA4DEE9E}"/>
              </a:ext>
            </a:extLst>
          </p:cNvPr>
          <p:cNvSpPr>
            <a:spLocks noGrp="1"/>
          </p:cNvSpPr>
          <p:nvPr>
            <p:ph type="sldNum" sz="quarter" idx="4"/>
          </p:nvPr>
        </p:nvSpPr>
        <p:spPr>
          <a:xfrm>
            <a:off x="11552807" y="6377540"/>
            <a:ext cx="333166" cy="329661"/>
          </a:xfrm>
        </p:spPr>
        <p:txBody>
          <a:bodyPr/>
          <a:lstStyle/>
          <a:p>
            <a:fld id="{A5311C5C-DD0D-4634-AA58-1EB1FA85B81D}" type="slidenum">
              <a:rPr lang="fr-FR" noProof="0" smtClean="0"/>
              <a:pPr/>
              <a:t>9</a:t>
            </a:fld>
            <a:endParaRPr lang="fr-FR" noProof="0" dirty="0"/>
          </a:p>
        </p:txBody>
      </p:sp>
      <p:sp>
        <p:nvSpPr>
          <p:cNvPr id="24" name="Espace réservé du texte 23">
            <a:extLst>
              <a:ext uri="{FF2B5EF4-FFF2-40B4-BE49-F238E27FC236}">
                <a16:creationId xmlns:a16="http://schemas.microsoft.com/office/drawing/2014/main" id="{FC58F457-30AF-8820-D700-394C4658001F}"/>
              </a:ext>
            </a:extLst>
          </p:cNvPr>
          <p:cNvSpPr>
            <a:spLocks noGrp="1"/>
          </p:cNvSpPr>
          <p:nvPr>
            <p:ph type="body" sz="quarter" idx="12"/>
          </p:nvPr>
        </p:nvSpPr>
        <p:spPr/>
        <p:txBody>
          <a:bodyPr/>
          <a:lstStyle/>
          <a:p>
            <a:endParaRPr lang="fr-FR" noProof="0" dirty="0"/>
          </a:p>
        </p:txBody>
      </p:sp>
    </p:spTree>
    <p:extLst>
      <p:ext uri="{BB962C8B-B14F-4D97-AF65-F5344CB8AC3E}">
        <p14:creationId xmlns:p14="http://schemas.microsoft.com/office/powerpoint/2010/main" val="1870640758"/>
      </p:ext>
    </p:extLst>
  </p:cSld>
  <p:clrMapOvr>
    <a:masterClrMapping/>
  </p:clrMapOvr>
</p:sld>
</file>

<file path=ppt/theme/theme1.xml><?xml version="1.0" encoding="utf-8"?>
<a:theme xmlns:a="http://schemas.openxmlformats.org/drawingml/2006/main" name="Thème Université d'Angers">
  <a:themeElements>
    <a:clrScheme name="Personnalisé 1">
      <a:dk1>
        <a:srgbClr val="000000"/>
      </a:dk1>
      <a:lt1>
        <a:srgbClr val="FFFFFF"/>
      </a:lt1>
      <a:dk2>
        <a:srgbClr val="616161"/>
      </a:dk2>
      <a:lt2>
        <a:srgbClr val="F1F4F9"/>
      </a:lt2>
      <a:accent1>
        <a:srgbClr val="0ABBEF"/>
      </a:accent1>
      <a:accent2>
        <a:srgbClr val="0069B2"/>
      </a:accent2>
      <a:accent3>
        <a:srgbClr val="013050"/>
      </a:accent3>
      <a:accent4>
        <a:srgbClr val="EB5B56"/>
      </a:accent4>
      <a:accent5>
        <a:srgbClr val="13A538"/>
      </a:accent5>
      <a:accent6>
        <a:srgbClr val="00A18C"/>
      </a:accent6>
      <a:hlink>
        <a:srgbClr val="0091A7"/>
      </a:hlink>
      <a:folHlink>
        <a:srgbClr val="A7358B"/>
      </a:folHlink>
    </a:clrScheme>
    <a:fontScheme name="Office">
      <a:majorFont>
        <a:latin typeface="Verdana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Verdana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oolbox mprez">
  <a:themeElements>
    <a:clrScheme name="MPREZ 2023">
      <a:dk1>
        <a:srgbClr val="000000"/>
      </a:dk1>
      <a:lt1>
        <a:srgbClr val="FFFFFF"/>
      </a:lt1>
      <a:dk2>
        <a:srgbClr val="F8F8F8"/>
      </a:dk2>
      <a:lt2>
        <a:srgbClr val="E7E6E6"/>
      </a:lt2>
      <a:accent1>
        <a:srgbClr val="FAEE5C"/>
      </a:accent1>
      <a:accent2>
        <a:srgbClr val="9747FF"/>
      </a:accent2>
      <a:accent3>
        <a:srgbClr val="EDE7E2"/>
      </a:accent3>
      <a:accent4>
        <a:srgbClr val="E4DBD2"/>
      </a:accent4>
      <a:accent5>
        <a:srgbClr val="CEC9BD"/>
      </a:accent5>
      <a:accent6>
        <a:srgbClr val="494949"/>
      </a:accent6>
      <a:hlink>
        <a:srgbClr val="9747FF"/>
      </a:hlink>
      <a:folHlink>
        <a:srgbClr val="6A00F4"/>
      </a:folHlink>
    </a:clrScheme>
    <a:fontScheme name="MPREZ 2023">
      <a:majorFont>
        <a:latin typeface="Bagoss Standard"/>
        <a:ea typeface=""/>
        <a:cs typeface=""/>
      </a:majorFont>
      <a:minorFont>
        <a:latin typeface="Bagoss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MP_CLEAN_TEMPLATE 2022.pptx" id="{AAB19C16-047A-4195-88D1-425CACA271F2}" vid="{1E1E2F11-99CD-481F-816A-3F65107B2BC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Verdana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Verdana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8BF5641155B4E801DEFDD6E12DAFE" ma:contentTypeVersion="15" ma:contentTypeDescription="Crée un document." ma:contentTypeScope="" ma:versionID="508e071b4ba3c8bec783483df2292328">
  <xsd:schema xmlns:xsd="http://www.w3.org/2001/XMLSchema" xmlns:xs="http://www.w3.org/2001/XMLSchema" xmlns:p="http://schemas.microsoft.com/office/2006/metadata/properties" xmlns:ns3="6bb0188f-d953-46a0-a483-93e0ee9d7bce" xmlns:ns4="32ccf9a8-81d5-4a61-a633-60b4022e1517" targetNamespace="http://schemas.microsoft.com/office/2006/metadata/properties" ma:root="true" ma:fieldsID="0c162a1dfa08c1e1fa706bf2fcf18522" ns3:_="" ns4:_="">
    <xsd:import namespace="6bb0188f-d953-46a0-a483-93e0ee9d7bce"/>
    <xsd:import namespace="32ccf9a8-81d5-4a61-a633-60b4022e15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LengthInSeconds" minOccurs="0"/>
                <xsd:element ref="ns4:MediaServiceOCR"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0188f-d953-46a0-a483-93e0ee9d7bc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cf9a8-81d5-4a61-a633-60b4022e15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2ccf9a8-81d5-4a61-a633-60b4022e15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DD6A07-8B15-4750-BB1C-0B7C8D30621D}">
  <ds:schemaRefs>
    <ds:schemaRef ds:uri="32ccf9a8-81d5-4a61-a633-60b4022e1517"/>
    <ds:schemaRef ds:uri="6bb0188f-d953-46a0-a483-93e0ee9d7b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4793E7-9EBA-41EA-A38E-FD41616A7D19}">
  <ds:schemaRef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schemas.microsoft.com/office/2006/documentManagement/types"/>
    <ds:schemaRef ds:uri="32ccf9a8-81d5-4a61-a633-60b4022e1517"/>
    <ds:schemaRef ds:uri="6bb0188f-d953-46a0-a483-93e0ee9d7bce"/>
    <ds:schemaRef ds:uri="http://www.w3.org/XML/1998/namespace"/>
  </ds:schemaRefs>
</ds:datastoreItem>
</file>

<file path=customXml/itemProps3.xml><?xml version="1.0" encoding="utf-8"?>
<ds:datastoreItem xmlns:ds="http://schemas.openxmlformats.org/officeDocument/2006/customXml" ds:itemID="{0B50814A-A193-4FFA-83E0-38F1436A8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1144</TotalTime>
  <Words>2427</Words>
  <Application>Microsoft Office PowerPoint</Application>
  <PresentationFormat>Grand écran</PresentationFormat>
  <Paragraphs>242</Paragraphs>
  <Slides>34</Slides>
  <Notes>30</Notes>
  <HiddenSlides>1</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34</vt:i4>
      </vt:variant>
    </vt:vector>
  </HeadingPairs>
  <TitlesOfParts>
    <vt:vector size="44" baseType="lpstr">
      <vt:lpstr>Wingdings</vt:lpstr>
      <vt:lpstr>Verdana Pro Semibold</vt:lpstr>
      <vt:lpstr>Verdana Pro</vt:lpstr>
      <vt:lpstr>Bagoss Standard</vt:lpstr>
      <vt:lpstr>Arial</vt:lpstr>
      <vt:lpstr>Bagoss Standard Light</vt:lpstr>
      <vt:lpstr>Calibri</vt:lpstr>
      <vt:lpstr>Aptos</vt:lpstr>
      <vt:lpstr>Thème Université d'Angers</vt:lpstr>
      <vt:lpstr>Toolbox mprez</vt:lpstr>
      <vt:lpstr>Présentation PowerPoint</vt:lpstr>
      <vt:lpstr>Évaluer à l’ère des IA :  combattre la bête ou l’apprivoiser ? </vt:lpstr>
      <vt:lpstr>Présentation de l’atelier</vt:lpstr>
      <vt:lpstr>Présentation de l’atelier</vt:lpstr>
      <vt:lpstr>Sommaire</vt:lpstr>
      <vt:lpstr>Avant de se lancer dans l’aventure. </vt:lpstr>
      <vt:lpstr>Pour commencer… Un petit sondage. </vt:lpstr>
      <vt:lpstr>À l’entrée du labyrinthe. </vt:lpstr>
      <vt:lpstr>Quelques questions avant d’entrer dans le labyrinthe. </vt:lpstr>
      <vt:lpstr>« Face à l’éruption de l’IA dans l’enseignement et l’apprentissage, je me sens inquiet. »</vt:lpstr>
      <vt:lpstr>« L’IA représente une opportunité pour l’enseignement et l’apprentissage. »</vt:lpstr>
      <vt:lpstr>« Tout ce que j’enseigne et fais faire aux étudiants peut être fait par l’IA. »</vt:lpstr>
      <vt:lpstr>« Je suis enclin à autoriser l’usage de l’IA dans mon cours dès l’année prochaine. »</vt:lpstr>
      <vt:lpstr>« Les étudiants sont en majorité experts de l’IA. »</vt:lpstr>
      <vt:lpstr>« Les étudiants sont dépendants  à l’IA. »</vt:lpstr>
      <vt:lpstr>« Les étudiants pensent que l’IA est une opportunité pédagogique . »</vt:lpstr>
      <vt:lpstr>« Les étudiants craignent une sanction disciplinaire s’ils utilisent l’IA. »</vt:lpstr>
      <vt:lpstr>Avez-vous un exemple d’usage de l’IA par vos étudiants qui vous a surpris, en bien ou en mal, dans le cadre de vos évaluations (préparation ou production du livrable) ?</vt:lpstr>
      <vt:lpstr>Se perdre dans le labyrinthe. </vt:lpstr>
      <vt:lpstr>Chercher des indices et s’orienter dans le labyrinthe. </vt:lpstr>
      <vt:lpstr>Chercher des indices et s’orienter dans le labyrinthe.</vt:lpstr>
      <vt:lpstr>Chercher des indices et s’orienter dans le labyrinthe.</vt:lpstr>
      <vt:lpstr>PAUSE 10 min</vt:lpstr>
      <vt:lpstr>Trouver le fil d’Ariane. </vt:lpstr>
      <vt:lpstr>Présentation PowerPoint</vt:lpstr>
      <vt:lpstr>Affronter le Minotaure. </vt:lpstr>
      <vt:lpstr>Présentation PowerPoint</vt:lpstr>
      <vt:lpstr>Présentation PowerPoint</vt:lpstr>
      <vt:lpstr>Présentation PowerPoint</vt:lpstr>
      <vt:lpstr>Présentation PowerPoint</vt:lpstr>
      <vt:lpstr>Présentation PowerPoint</vt:lpstr>
      <vt:lpstr>Présentation PowerPoint</vt:lpstr>
      <vt:lpstr>Merci !</vt:lpstr>
      <vt:lpstr>Bibliothèque graphique (Toolbox)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mprez®</dc:creator>
  <cp:lastModifiedBy>Alexis Hay</cp:lastModifiedBy>
  <cp:revision>2</cp:revision>
  <dcterms:created xsi:type="dcterms:W3CDTF">2021-09-08T12:25:22Z</dcterms:created>
  <dcterms:modified xsi:type="dcterms:W3CDTF">2025-06-25T07:47:49Z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0x0101007B28BF5641155B4E801DEFDD6E12DAFE</vt:lpwstr>
  </property>
</Properties>
</file>